
<file path=[Content_Types].xml><?xml version="1.0" encoding="utf-8"?>
<Types xmlns="http://schemas.openxmlformats.org/package/2006/content-types">
  <Default Extension="emf" ContentType="image/x-emf"/>
  <Default Extension="pdf" ContentType="application/pd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30275213" cy="42803763"/>
  <p:notesSz cx="6794500" cy="9931400"/>
  <p:defaultTextStyle>
    <a:defPPr>
      <a:defRPr lang="en-US"/>
    </a:defPPr>
    <a:lvl1pPr marL="0" algn="l" defTabSz="2087941" rtl="0" eaLnBrk="1" latinLnBrk="0" hangingPunct="1">
      <a:defRPr sz="8200" kern="1200">
        <a:solidFill>
          <a:schemeClr val="tx1"/>
        </a:solidFill>
        <a:latin typeface="+mn-lt"/>
        <a:ea typeface="+mn-ea"/>
        <a:cs typeface="+mn-cs"/>
      </a:defRPr>
    </a:lvl1pPr>
    <a:lvl2pPr marL="2087941" algn="l" defTabSz="2087941" rtl="0" eaLnBrk="1" latinLnBrk="0" hangingPunct="1">
      <a:defRPr sz="8200" kern="1200">
        <a:solidFill>
          <a:schemeClr val="tx1"/>
        </a:solidFill>
        <a:latin typeface="+mn-lt"/>
        <a:ea typeface="+mn-ea"/>
        <a:cs typeface="+mn-cs"/>
      </a:defRPr>
    </a:lvl2pPr>
    <a:lvl3pPr marL="4175882" algn="l" defTabSz="2087941" rtl="0" eaLnBrk="1" latinLnBrk="0" hangingPunct="1">
      <a:defRPr sz="8200" kern="1200">
        <a:solidFill>
          <a:schemeClr val="tx1"/>
        </a:solidFill>
        <a:latin typeface="+mn-lt"/>
        <a:ea typeface="+mn-ea"/>
        <a:cs typeface="+mn-cs"/>
      </a:defRPr>
    </a:lvl3pPr>
    <a:lvl4pPr marL="6263823" algn="l" defTabSz="2087941" rtl="0" eaLnBrk="1" latinLnBrk="0" hangingPunct="1">
      <a:defRPr sz="8200" kern="1200">
        <a:solidFill>
          <a:schemeClr val="tx1"/>
        </a:solidFill>
        <a:latin typeface="+mn-lt"/>
        <a:ea typeface="+mn-ea"/>
        <a:cs typeface="+mn-cs"/>
      </a:defRPr>
    </a:lvl4pPr>
    <a:lvl5pPr marL="8351764" algn="l" defTabSz="2087941" rtl="0" eaLnBrk="1" latinLnBrk="0" hangingPunct="1">
      <a:defRPr sz="8200" kern="1200">
        <a:solidFill>
          <a:schemeClr val="tx1"/>
        </a:solidFill>
        <a:latin typeface="+mn-lt"/>
        <a:ea typeface="+mn-ea"/>
        <a:cs typeface="+mn-cs"/>
      </a:defRPr>
    </a:lvl5pPr>
    <a:lvl6pPr marL="10439705" algn="l" defTabSz="2087941" rtl="0" eaLnBrk="1" latinLnBrk="0" hangingPunct="1">
      <a:defRPr sz="8200" kern="1200">
        <a:solidFill>
          <a:schemeClr val="tx1"/>
        </a:solidFill>
        <a:latin typeface="+mn-lt"/>
        <a:ea typeface="+mn-ea"/>
        <a:cs typeface="+mn-cs"/>
      </a:defRPr>
    </a:lvl6pPr>
    <a:lvl7pPr marL="12527646" algn="l" defTabSz="2087941" rtl="0" eaLnBrk="1" latinLnBrk="0" hangingPunct="1">
      <a:defRPr sz="8200" kern="1200">
        <a:solidFill>
          <a:schemeClr val="tx1"/>
        </a:solidFill>
        <a:latin typeface="+mn-lt"/>
        <a:ea typeface="+mn-ea"/>
        <a:cs typeface="+mn-cs"/>
      </a:defRPr>
    </a:lvl7pPr>
    <a:lvl8pPr marL="14615587" algn="l" defTabSz="2087941" rtl="0" eaLnBrk="1" latinLnBrk="0" hangingPunct="1">
      <a:defRPr sz="8200" kern="1200">
        <a:solidFill>
          <a:schemeClr val="tx1"/>
        </a:solidFill>
        <a:latin typeface="+mn-lt"/>
        <a:ea typeface="+mn-ea"/>
        <a:cs typeface="+mn-cs"/>
      </a:defRPr>
    </a:lvl8pPr>
    <a:lvl9pPr marL="16703528" algn="l" defTabSz="208794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481">
          <p15:clr>
            <a:srgbClr val="A4A3A4"/>
          </p15:clr>
        </p15:guide>
        <p15:guide id="2" pos="4433">
          <p15:clr>
            <a:srgbClr val="A4A3A4"/>
          </p15:clr>
        </p15:guide>
        <p15:guide id="3" pos="4813">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1859C"/>
    <a:srgbClr val="009999"/>
    <a:srgbClr val="3C3C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C033C4-2BAD-324B-8E2F-149284AC08CB}" v="36" dt="2024-11-26T18:53:38.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napToObjects="1" showGuides="1">
      <p:cViewPr>
        <p:scale>
          <a:sx n="74" d="100"/>
          <a:sy n="74" d="100"/>
        </p:scale>
        <p:origin x="-2632" y="-11088"/>
      </p:cViewPr>
      <p:guideLst>
        <p:guide orient="horz" pos="13481"/>
        <p:guide pos="4433"/>
        <p:guide pos="4813"/>
      </p:guideLst>
    </p:cSldViewPr>
  </p:slideViewPr>
  <p:notesTextViewPr>
    <p:cViewPr>
      <p:scale>
        <a:sx n="100" d="100"/>
        <a:sy n="100" d="100"/>
      </p:scale>
      <p:origin x="0" y="0"/>
    </p:cViewPr>
  </p:notesTextViewPr>
  <p:notesViewPr>
    <p:cSldViewPr snapToGrid="0" snapToObjects="1" showGuides="1">
      <p:cViewPr varScale="1">
        <p:scale>
          <a:sx n="112" d="100"/>
          <a:sy n="112" d="100"/>
        </p:scale>
        <p:origin x="-4136" y="-120"/>
      </p:cViewPr>
      <p:guideLst>
        <p:guide orient="horz" pos="3128"/>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Burrows" userId="8e0851ec-9bc1-47c0-9706-4ba344390b3f" providerId="ADAL" clId="{97C033C4-2BAD-324B-8E2F-149284AC08CB}"/>
    <pc:docChg chg="undo custSel modSld">
      <pc:chgData name="Chris Burrows" userId="8e0851ec-9bc1-47c0-9706-4ba344390b3f" providerId="ADAL" clId="{97C033C4-2BAD-324B-8E2F-149284AC08CB}" dt="2024-11-26T18:53:44.339" v="6996" actId="20577"/>
      <pc:docMkLst>
        <pc:docMk/>
      </pc:docMkLst>
      <pc:sldChg chg="addSp delSp modSp mod">
        <pc:chgData name="Chris Burrows" userId="8e0851ec-9bc1-47c0-9706-4ba344390b3f" providerId="ADAL" clId="{97C033C4-2BAD-324B-8E2F-149284AC08CB}" dt="2024-11-26T18:53:44.339" v="6996" actId="20577"/>
        <pc:sldMkLst>
          <pc:docMk/>
          <pc:sldMk cId="0" sldId="256"/>
        </pc:sldMkLst>
        <pc:spChg chg="add del mod">
          <ac:chgData name="Chris Burrows" userId="8e0851ec-9bc1-47c0-9706-4ba344390b3f" providerId="ADAL" clId="{97C033C4-2BAD-324B-8E2F-149284AC08CB}" dt="2024-11-25T18:31:16.501" v="4572" actId="478"/>
          <ac:spMkLst>
            <pc:docMk/>
            <pc:sldMk cId="0" sldId="256"/>
            <ac:spMk id="5" creationId="{00000000-0000-0000-0000-000000000000}"/>
          </ac:spMkLst>
        </pc:spChg>
        <pc:spChg chg="add del mod">
          <ac:chgData name="Chris Burrows" userId="8e0851ec-9bc1-47c0-9706-4ba344390b3f" providerId="ADAL" clId="{97C033C4-2BAD-324B-8E2F-149284AC08CB}" dt="2024-11-25T18:31:16.501" v="4572" actId="478"/>
          <ac:spMkLst>
            <pc:docMk/>
            <pc:sldMk cId="0" sldId="256"/>
            <ac:spMk id="6" creationId="{00000000-0000-0000-0000-000000000000}"/>
          </ac:spMkLst>
        </pc:spChg>
        <pc:spChg chg="add del mod">
          <ac:chgData name="Chris Burrows" userId="8e0851ec-9bc1-47c0-9706-4ba344390b3f" providerId="ADAL" clId="{97C033C4-2BAD-324B-8E2F-149284AC08CB}" dt="2024-11-25T18:31:16.501" v="4572" actId="478"/>
          <ac:spMkLst>
            <pc:docMk/>
            <pc:sldMk cId="0" sldId="256"/>
            <ac:spMk id="7" creationId="{00000000-0000-0000-0000-000000000000}"/>
          </ac:spMkLst>
        </pc:spChg>
        <pc:spChg chg="add del mod">
          <ac:chgData name="Chris Burrows" userId="8e0851ec-9bc1-47c0-9706-4ba344390b3f" providerId="ADAL" clId="{97C033C4-2BAD-324B-8E2F-149284AC08CB}" dt="2024-11-25T18:24:48.155" v="4546" actId="478"/>
          <ac:spMkLst>
            <pc:docMk/>
            <pc:sldMk cId="0" sldId="256"/>
            <ac:spMk id="9" creationId="{0DB456D6-7594-833D-CDDE-6BCBAF2747F4}"/>
          </ac:spMkLst>
        </pc:spChg>
        <pc:spChg chg="add del mod">
          <ac:chgData name="Chris Burrows" userId="8e0851ec-9bc1-47c0-9706-4ba344390b3f" providerId="ADAL" clId="{97C033C4-2BAD-324B-8E2F-149284AC08CB}" dt="2024-11-25T18:24:48.155" v="4546" actId="478"/>
          <ac:spMkLst>
            <pc:docMk/>
            <pc:sldMk cId="0" sldId="256"/>
            <ac:spMk id="10" creationId="{488A71FB-B174-6B5F-97CB-98490609EF51}"/>
          </ac:spMkLst>
        </pc:spChg>
        <pc:spChg chg="add del mod">
          <ac:chgData name="Chris Burrows" userId="8e0851ec-9bc1-47c0-9706-4ba344390b3f" providerId="ADAL" clId="{97C033C4-2BAD-324B-8E2F-149284AC08CB}" dt="2024-11-25T18:24:48.155" v="4546" actId="478"/>
          <ac:spMkLst>
            <pc:docMk/>
            <pc:sldMk cId="0" sldId="256"/>
            <ac:spMk id="12" creationId="{4348E9F7-56A5-3987-FB12-BC5884D86F10}"/>
          </ac:spMkLst>
        </pc:spChg>
        <pc:spChg chg="add del mod">
          <ac:chgData name="Chris Burrows" userId="8e0851ec-9bc1-47c0-9706-4ba344390b3f" providerId="ADAL" clId="{97C033C4-2BAD-324B-8E2F-149284AC08CB}" dt="2024-11-25T14:50:16.183" v="2019" actId="478"/>
          <ac:spMkLst>
            <pc:docMk/>
            <pc:sldMk cId="0" sldId="256"/>
            <ac:spMk id="13" creationId="{9CB74FC6-476A-8936-C2FC-9EB29FBC0555}"/>
          </ac:spMkLst>
        </pc:spChg>
        <pc:spChg chg="add del mod">
          <ac:chgData name="Chris Burrows" userId="8e0851ec-9bc1-47c0-9706-4ba344390b3f" providerId="ADAL" clId="{97C033C4-2BAD-324B-8E2F-149284AC08CB}" dt="2024-11-25T14:50:17.732" v="2020" actId="478"/>
          <ac:spMkLst>
            <pc:docMk/>
            <pc:sldMk cId="0" sldId="256"/>
            <ac:spMk id="15" creationId="{F1B9885A-9FBC-52DA-D220-D09FECCB3236}"/>
          </ac:spMkLst>
        </pc:spChg>
        <pc:spChg chg="add del mod">
          <ac:chgData name="Chris Burrows" userId="8e0851ec-9bc1-47c0-9706-4ba344390b3f" providerId="ADAL" clId="{97C033C4-2BAD-324B-8E2F-149284AC08CB}" dt="2024-11-26T18:41:42.178" v="6373" actId="20577"/>
          <ac:spMkLst>
            <pc:docMk/>
            <pc:sldMk cId="0" sldId="256"/>
            <ac:spMk id="16" creationId="{00000000-0000-0000-0000-000000000000}"/>
          </ac:spMkLst>
        </pc:spChg>
        <pc:spChg chg="add del mod">
          <ac:chgData name="Chris Burrows" userId="8e0851ec-9bc1-47c0-9706-4ba344390b3f" providerId="ADAL" clId="{97C033C4-2BAD-324B-8E2F-149284AC08CB}" dt="2024-11-25T14:50:19.365" v="2021" actId="478"/>
          <ac:spMkLst>
            <pc:docMk/>
            <pc:sldMk cId="0" sldId="256"/>
            <ac:spMk id="17" creationId="{1F9963B8-AA8C-2494-DA51-090EDC02AA00}"/>
          </ac:spMkLst>
        </pc:spChg>
        <pc:spChg chg="add del mod">
          <ac:chgData name="Chris Burrows" userId="8e0851ec-9bc1-47c0-9706-4ba344390b3f" providerId="ADAL" clId="{97C033C4-2BAD-324B-8E2F-149284AC08CB}" dt="2024-11-25T18:31:16.501" v="4572" actId="478"/>
          <ac:spMkLst>
            <pc:docMk/>
            <pc:sldMk cId="0" sldId="256"/>
            <ac:spMk id="18" creationId="{00000000-0000-0000-0000-000000000000}"/>
          </ac:spMkLst>
        </pc:spChg>
        <pc:spChg chg="add del mod">
          <ac:chgData name="Chris Burrows" userId="8e0851ec-9bc1-47c0-9706-4ba344390b3f" providerId="ADAL" clId="{97C033C4-2BAD-324B-8E2F-149284AC08CB}" dt="2024-11-25T18:24:48.155" v="4546" actId="478"/>
          <ac:spMkLst>
            <pc:docMk/>
            <pc:sldMk cId="0" sldId="256"/>
            <ac:spMk id="19" creationId="{D9383C45-A6D4-9CFD-B647-E9A6ABF4BAF3}"/>
          </ac:spMkLst>
        </pc:spChg>
        <pc:spChg chg="add del mod">
          <ac:chgData name="Chris Burrows" userId="8e0851ec-9bc1-47c0-9706-4ba344390b3f" providerId="ADAL" clId="{97C033C4-2BAD-324B-8E2F-149284AC08CB}" dt="2024-11-25T18:24:48.155" v="4546" actId="478"/>
          <ac:spMkLst>
            <pc:docMk/>
            <pc:sldMk cId="0" sldId="256"/>
            <ac:spMk id="20" creationId="{B8450328-433A-D3C6-778D-0FACE21B9EDC}"/>
          </ac:spMkLst>
        </pc:spChg>
        <pc:spChg chg="add del">
          <ac:chgData name="Chris Burrows" userId="8e0851ec-9bc1-47c0-9706-4ba344390b3f" providerId="ADAL" clId="{97C033C4-2BAD-324B-8E2F-149284AC08CB}" dt="2024-11-25T18:31:16.501" v="4572" actId="478"/>
          <ac:spMkLst>
            <pc:docMk/>
            <pc:sldMk cId="0" sldId="256"/>
            <ac:spMk id="21" creationId="{00000000-0000-0000-0000-000000000000}"/>
          </ac:spMkLst>
        </pc:spChg>
        <pc:spChg chg="add del mod">
          <ac:chgData name="Chris Burrows" userId="8e0851ec-9bc1-47c0-9706-4ba344390b3f" providerId="ADAL" clId="{97C033C4-2BAD-324B-8E2F-149284AC08CB}" dt="2024-11-26T18:42:33.512" v="6374" actId="14100"/>
          <ac:spMkLst>
            <pc:docMk/>
            <pc:sldMk cId="0" sldId="256"/>
            <ac:spMk id="24" creationId="{00000000-0000-0000-0000-000000000000}"/>
          </ac:spMkLst>
        </pc:spChg>
        <pc:spChg chg="add del mod">
          <ac:chgData name="Chris Burrows" userId="8e0851ec-9bc1-47c0-9706-4ba344390b3f" providerId="ADAL" clId="{97C033C4-2BAD-324B-8E2F-149284AC08CB}" dt="2024-11-25T18:31:16.501" v="4572" actId="478"/>
          <ac:spMkLst>
            <pc:docMk/>
            <pc:sldMk cId="0" sldId="256"/>
            <ac:spMk id="25" creationId="{00000000-0000-0000-0000-000000000000}"/>
          </ac:spMkLst>
        </pc:spChg>
        <pc:spChg chg="add del mod">
          <ac:chgData name="Chris Burrows" userId="8e0851ec-9bc1-47c0-9706-4ba344390b3f" providerId="ADAL" clId="{97C033C4-2BAD-324B-8E2F-149284AC08CB}" dt="2024-11-26T18:50:49.028" v="6826" actId="14100"/>
          <ac:spMkLst>
            <pc:docMk/>
            <pc:sldMk cId="0" sldId="256"/>
            <ac:spMk id="27" creationId="{00000000-0000-0000-0000-000000000000}"/>
          </ac:spMkLst>
        </pc:spChg>
        <pc:spChg chg="add del mod">
          <ac:chgData name="Chris Burrows" userId="8e0851ec-9bc1-47c0-9706-4ba344390b3f" providerId="ADAL" clId="{97C033C4-2BAD-324B-8E2F-149284AC08CB}" dt="2024-11-26T14:37:25.678" v="6216" actId="1036"/>
          <ac:spMkLst>
            <pc:docMk/>
            <pc:sldMk cId="0" sldId="256"/>
            <ac:spMk id="30" creationId="{00000000-0000-0000-0000-000000000000}"/>
          </ac:spMkLst>
        </pc:spChg>
        <pc:spChg chg="add del mod">
          <ac:chgData name="Chris Burrows" userId="8e0851ec-9bc1-47c0-9706-4ba344390b3f" providerId="ADAL" clId="{97C033C4-2BAD-324B-8E2F-149284AC08CB}" dt="2024-11-25T18:24:48.155" v="4546" actId="478"/>
          <ac:spMkLst>
            <pc:docMk/>
            <pc:sldMk cId="0" sldId="256"/>
            <ac:spMk id="32" creationId="{45EAE6CF-EFB9-9061-29E7-A432F51A666C}"/>
          </ac:spMkLst>
        </pc:spChg>
        <pc:spChg chg="add del mod">
          <ac:chgData name="Chris Burrows" userId="8e0851ec-9bc1-47c0-9706-4ba344390b3f" providerId="ADAL" clId="{97C033C4-2BAD-324B-8E2F-149284AC08CB}" dt="2024-11-25T18:24:48.155" v="4546" actId="478"/>
          <ac:spMkLst>
            <pc:docMk/>
            <pc:sldMk cId="0" sldId="256"/>
            <ac:spMk id="34" creationId="{0F79D4F0-7F7E-EE64-8BEF-A7F64E25D2AF}"/>
          </ac:spMkLst>
        </pc:spChg>
        <pc:spChg chg="add del mod">
          <ac:chgData name="Chris Burrows" userId="8e0851ec-9bc1-47c0-9706-4ba344390b3f" providerId="ADAL" clId="{97C033C4-2BAD-324B-8E2F-149284AC08CB}" dt="2024-11-26T18:44:18.563" v="6438" actId="20577"/>
          <ac:spMkLst>
            <pc:docMk/>
            <pc:sldMk cId="0" sldId="256"/>
            <ac:spMk id="41" creationId="{00000000-0000-0000-0000-000000000000}"/>
          </ac:spMkLst>
        </pc:spChg>
        <pc:spChg chg="add del mod">
          <ac:chgData name="Chris Burrows" userId="8e0851ec-9bc1-47c0-9706-4ba344390b3f" providerId="ADAL" clId="{97C033C4-2BAD-324B-8E2F-149284AC08CB}" dt="2024-11-26T18:49:19.940" v="6767" actId="14100"/>
          <ac:spMkLst>
            <pc:docMk/>
            <pc:sldMk cId="0" sldId="256"/>
            <ac:spMk id="43" creationId="{00000000-0000-0000-0000-000000000000}"/>
          </ac:spMkLst>
        </pc:spChg>
        <pc:spChg chg="add del mod">
          <ac:chgData name="Chris Burrows" userId="8e0851ec-9bc1-47c0-9706-4ba344390b3f" providerId="ADAL" clId="{97C033C4-2BAD-324B-8E2F-149284AC08CB}" dt="2024-11-25T18:31:16.501" v="4572" actId="478"/>
          <ac:spMkLst>
            <pc:docMk/>
            <pc:sldMk cId="0" sldId="256"/>
            <ac:spMk id="47" creationId="{00000000-0000-0000-0000-000000000000}"/>
          </ac:spMkLst>
        </pc:spChg>
        <pc:spChg chg="add del mod">
          <ac:chgData name="Chris Burrows" userId="8e0851ec-9bc1-47c0-9706-4ba344390b3f" providerId="ADAL" clId="{97C033C4-2BAD-324B-8E2F-149284AC08CB}" dt="2024-11-26T12:21:46.252" v="5158" actId="20577"/>
          <ac:spMkLst>
            <pc:docMk/>
            <pc:sldMk cId="0" sldId="256"/>
            <ac:spMk id="48" creationId="{00000000-0000-0000-0000-000000000000}"/>
          </ac:spMkLst>
        </pc:spChg>
        <pc:spChg chg="add del mod">
          <ac:chgData name="Chris Burrows" userId="8e0851ec-9bc1-47c0-9706-4ba344390b3f" providerId="ADAL" clId="{97C033C4-2BAD-324B-8E2F-149284AC08CB}" dt="2024-11-26T18:52:07.398" v="6944" actId="1035"/>
          <ac:spMkLst>
            <pc:docMk/>
            <pc:sldMk cId="0" sldId="256"/>
            <ac:spMk id="50" creationId="{00000000-0000-0000-0000-000000000000}"/>
          </ac:spMkLst>
        </pc:spChg>
        <pc:spChg chg="add del mod">
          <ac:chgData name="Chris Burrows" userId="8e0851ec-9bc1-47c0-9706-4ba344390b3f" providerId="ADAL" clId="{97C033C4-2BAD-324B-8E2F-149284AC08CB}" dt="2024-11-25T18:24:48.155" v="4546" actId="478"/>
          <ac:spMkLst>
            <pc:docMk/>
            <pc:sldMk cId="0" sldId="256"/>
            <ac:spMk id="56" creationId="{C266C731-05B8-ED95-C19C-63DC50F190E5}"/>
          </ac:spMkLst>
        </pc:spChg>
        <pc:spChg chg="add del mod">
          <ac:chgData name="Chris Burrows" userId="8e0851ec-9bc1-47c0-9706-4ba344390b3f" providerId="ADAL" clId="{97C033C4-2BAD-324B-8E2F-149284AC08CB}" dt="2024-11-25T18:24:48.155" v="4546" actId="478"/>
          <ac:spMkLst>
            <pc:docMk/>
            <pc:sldMk cId="0" sldId="256"/>
            <ac:spMk id="88" creationId="{4AF2E34B-0021-27D6-96D7-A33A539CC6B2}"/>
          </ac:spMkLst>
        </pc:spChg>
        <pc:spChg chg="add mod">
          <ac:chgData name="Chris Burrows" userId="8e0851ec-9bc1-47c0-9706-4ba344390b3f" providerId="ADAL" clId="{97C033C4-2BAD-324B-8E2F-149284AC08CB}" dt="2024-11-25T14:56:01.737" v="2127"/>
          <ac:spMkLst>
            <pc:docMk/>
            <pc:sldMk cId="0" sldId="256"/>
            <ac:spMk id="91" creationId="{CCDBBC1A-848D-9092-05EE-0900BD1817FA}"/>
          </ac:spMkLst>
        </pc:spChg>
        <pc:spChg chg="add del mod">
          <ac:chgData name="Chris Burrows" userId="8e0851ec-9bc1-47c0-9706-4ba344390b3f" providerId="ADAL" clId="{97C033C4-2BAD-324B-8E2F-149284AC08CB}" dt="2024-11-25T18:24:48.155" v="4546" actId="478"/>
          <ac:spMkLst>
            <pc:docMk/>
            <pc:sldMk cId="0" sldId="256"/>
            <ac:spMk id="94" creationId="{2F4531B4-A37E-E01A-923F-1966738AB733}"/>
          </ac:spMkLst>
        </pc:spChg>
        <pc:spChg chg="add del mod">
          <ac:chgData name="Chris Burrows" userId="8e0851ec-9bc1-47c0-9706-4ba344390b3f" providerId="ADAL" clId="{97C033C4-2BAD-324B-8E2F-149284AC08CB}" dt="2024-11-25T18:24:48.155" v="4546" actId="478"/>
          <ac:spMkLst>
            <pc:docMk/>
            <pc:sldMk cId="0" sldId="256"/>
            <ac:spMk id="98" creationId="{4538A7CB-B97C-A80A-0BCC-3A3F23CDB3F2}"/>
          </ac:spMkLst>
        </pc:spChg>
        <pc:spChg chg="add del mod">
          <ac:chgData name="Chris Burrows" userId="8e0851ec-9bc1-47c0-9706-4ba344390b3f" providerId="ADAL" clId="{97C033C4-2BAD-324B-8E2F-149284AC08CB}" dt="2024-11-25T18:24:48.155" v="4546" actId="478"/>
          <ac:spMkLst>
            <pc:docMk/>
            <pc:sldMk cId="0" sldId="256"/>
            <ac:spMk id="101" creationId="{855A2B7D-A598-0AC3-B7A8-08C184161699}"/>
          </ac:spMkLst>
        </pc:spChg>
        <pc:spChg chg="add del mod">
          <ac:chgData name="Chris Burrows" userId="8e0851ec-9bc1-47c0-9706-4ba344390b3f" providerId="ADAL" clId="{97C033C4-2BAD-324B-8E2F-149284AC08CB}" dt="2024-11-26T18:52:00.970" v="6923" actId="14100"/>
          <ac:spMkLst>
            <pc:docMk/>
            <pc:sldMk cId="0" sldId="256"/>
            <ac:spMk id="102" creationId="{00000000-0000-0000-0000-000000000000}"/>
          </ac:spMkLst>
        </pc:spChg>
        <pc:spChg chg="add del mod">
          <ac:chgData name="Chris Burrows" userId="8e0851ec-9bc1-47c0-9706-4ba344390b3f" providerId="ADAL" clId="{97C033C4-2BAD-324B-8E2F-149284AC08CB}" dt="2024-11-25T18:24:48.155" v="4546" actId="478"/>
          <ac:spMkLst>
            <pc:docMk/>
            <pc:sldMk cId="0" sldId="256"/>
            <ac:spMk id="103" creationId="{1D0A77CB-E274-F451-EB2E-32B921C0D63B}"/>
          </ac:spMkLst>
        </pc:spChg>
        <pc:spChg chg="add del mod">
          <ac:chgData name="Chris Burrows" userId="8e0851ec-9bc1-47c0-9706-4ba344390b3f" providerId="ADAL" clId="{97C033C4-2BAD-324B-8E2F-149284AC08CB}" dt="2024-11-25T18:24:48.155" v="4546" actId="478"/>
          <ac:spMkLst>
            <pc:docMk/>
            <pc:sldMk cId="0" sldId="256"/>
            <ac:spMk id="111" creationId="{FD5F0911-E42D-3D7E-5A0B-28B085EADDF2}"/>
          </ac:spMkLst>
        </pc:spChg>
        <pc:spChg chg="add del mod">
          <ac:chgData name="Chris Burrows" userId="8e0851ec-9bc1-47c0-9706-4ba344390b3f" providerId="ADAL" clId="{97C033C4-2BAD-324B-8E2F-149284AC08CB}" dt="2024-11-25T18:24:48.155" v="4546" actId="478"/>
          <ac:spMkLst>
            <pc:docMk/>
            <pc:sldMk cId="0" sldId="256"/>
            <ac:spMk id="116" creationId="{B91262C4-E915-A8EE-57F5-BD150C19F9F6}"/>
          </ac:spMkLst>
        </pc:spChg>
        <pc:spChg chg="add del mod">
          <ac:chgData name="Chris Burrows" userId="8e0851ec-9bc1-47c0-9706-4ba344390b3f" providerId="ADAL" clId="{97C033C4-2BAD-324B-8E2F-149284AC08CB}" dt="2024-11-26T18:48:15.811" v="6633" actId="14100"/>
          <ac:spMkLst>
            <pc:docMk/>
            <pc:sldMk cId="0" sldId="256"/>
            <ac:spMk id="128" creationId="{A1CC433D-8162-C74D-06CA-7080B461B23E}"/>
          </ac:spMkLst>
        </pc:spChg>
        <pc:spChg chg="add del mod">
          <ac:chgData name="Chris Burrows" userId="8e0851ec-9bc1-47c0-9706-4ba344390b3f" providerId="ADAL" clId="{97C033C4-2BAD-324B-8E2F-149284AC08CB}" dt="2024-11-26T18:48:34.205" v="6690" actId="20577"/>
          <ac:spMkLst>
            <pc:docMk/>
            <pc:sldMk cId="0" sldId="256"/>
            <ac:spMk id="132" creationId="{7597BA42-4E56-BD0F-AFF2-BCC9513CF2AC}"/>
          </ac:spMkLst>
        </pc:spChg>
        <pc:spChg chg="add del mod topLvl">
          <ac:chgData name="Chris Burrows" userId="8e0851ec-9bc1-47c0-9706-4ba344390b3f" providerId="ADAL" clId="{97C033C4-2BAD-324B-8E2F-149284AC08CB}" dt="2024-11-25T18:31:05.605" v="4568" actId="478"/>
          <ac:spMkLst>
            <pc:docMk/>
            <pc:sldMk cId="0" sldId="256"/>
            <ac:spMk id="144" creationId="{BF28B92F-BC64-FFEE-39B3-FA0D1D4B33C7}"/>
          </ac:spMkLst>
        </pc:spChg>
        <pc:spChg chg="add del mod topLvl">
          <ac:chgData name="Chris Burrows" userId="8e0851ec-9bc1-47c0-9706-4ba344390b3f" providerId="ADAL" clId="{97C033C4-2BAD-324B-8E2F-149284AC08CB}" dt="2024-11-25T18:31:05.605" v="4568" actId="478"/>
          <ac:spMkLst>
            <pc:docMk/>
            <pc:sldMk cId="0" sldId="256"/>
            <ac:spMk id="145" creationId="{2CF0BB9C-D96E-C77B-141D-744B310E5E06}"/>
          </ac:spMkLst>
        </pc:spChg>
        <pc:spChg chg="add del mod topLvl">
          <ac:chgData name="Chris Burrows" userId="8e0851ec-9bc1-47c0-9706-4ba344390b3f" providerId="ADAL" clId="{97C033C4-2BAD-324B-8E2F-149284AC08CB}" dt="2024-11-25T18:31:05.605" v="4568" actId="478"/>
          <ac:spMkLst>
            <pc:docMk/>
            <pc:sldMk cId="0" sldId="256"/>
            <ac:spMk id="146" creationId="{F2FA0ED0-AC8E-E434-FC60-A3B57C03ED20}"/>
          </ac:spMkLst>
        </pc:spChg>
        <pc:spChg chg="add del mod topLvl">
          <ac:chgData name="Chris Burrows" userId="8e0851ec-9bc1-47c0-9706-4ba344390b3f" providerId="ADAL" clId="{97C033C4-2BAD-324B-8E2F-149284AC08CB}" dt="2024-11-25T18:31:05.605" v="4568" actId="478"/>
          <ac:spMkLst>
            <pc:docMk/>
            <pc:sldMk cId="0" sldId="256"/>
            <ac:spMk id="147" creationId="{84E3A72F-56C6-0C35-CC13-B4B3C1D300D3}"/>
          </ac:spMkLst>
        </pc:spChg>
        <pc:spChg chg="add del mod topLvl">
          <ac:chgData name="Chris Burrows" userId="8e0851ec-9bc1-47c0-9706-4ba344390b3f" providerId="ADAL" clId="{97C033C4-2BAD-324B-8E2F-149284AC08CB}" dt="2024-11-25T18:31:05.605" v="4568" actId="478"/>
          <ac:spMkLst>
            <pc:docMk/>
            <pc:sldMk cId="0" sldId="256"/>
            <ac:spMk id="148" creationId="{1335B833-7F7B-4777-9B54-E6D1A9053444}"/>
          </ac:spMkLst>
        </pc:spChg>
        <pc:spChg chg="add del mod topLvl">
          <ac:chgData name="Chris Burrows" userId="8e0851ec-9bc1-47c0-9706-4ba344390b3f" providerId="ADAL" clId="{97C033C4-2BAD-324B-8E2F-149284AC08CB}" dt="2024-11-25T18:31:05.605" v="4568" actId="478"/>
          <ac:spMkLst>
            <pc:docMk/>
            <pc:sldMk cId="0" sldId="256"/>
            <ac:spMk id="149" creationId="{44CFE3E2-F136-30AA-F524-6DAD3F1BF8C8}"/>
          </ac:spMkLst>
        </pc:spChg>
        <pc:spChg chg="add del mod topLvl">
          <ac:chgData name="Chris Burrows" userId="8e0851ec-9bc1-47c0-9706-4ba344390b3f" providerId="ADAL" clId="{97C033C4-2BAD-324B-8E2F-149284AC08CB}" dt="2024-11-25T18:31:05.605" v="4568" actId="478"/>
          <ac:spMkLst>
            <pc:docMk/>
            <pc:sldMk cId="0" sldId="256"/>
            <ac:spMk id="150" creationId="{17B032E1-253F-8E0B-9974-D8C43E37B196}"/>
          </ac:spMkLst>
        </pc:spChg>
        <pc:spChg chg="add del mod topLvl">
          <ac:chgData name="Chris Burrows" userId="8e0851ec-9bc1-47c0-9706-4ba344390b3f" providerId="ADAL" clId="{97C033C4-2BAD-324B-8E2F-149284AC08CB}" dt="2024-11-25T18:31:05.605" v="4568" actId="478"/>
          <ac:spMkLst>
            <pc:docMk/>
            <pc:sldMk cId="0" sldId="256"/>
            <ac:spMk id="151" creationId="{E46A34B2-47ED-D078-A2DA-7AB34B31CB37}"/>
          </ac:spMkLst>
        </pc:spChg>
        <pc:spChg chg="add del mod topLvl">
          <ac:chgData name="Chris Burrows" userId="8e0851ec-9bc1-47c0-9706-4ba344390b3f" providerId="ADAL" clId="{97C033C4-2BAD-324B-8E2F-149284AC08CB}" dt="2024-11-25T18:31:05.605" v="4568" actId="478"/>
          <ac:spMkLst>
            <pc:docMk/>
            <pc:sldMk cId="0" sldId="256"/>
            <ac:spMk id="152" creationId="{A9CEF70B-1857-9A2F-2AB4-98451A3B2D70}"/>
          </ac:spMkLst>
        </pc:spChg>
        <pc:spChg chg="add del mod topLvl">
          <ac:chgData name="Chris Burrows" userId="8e0851ec-9bc1-47c0-9706-4ba344390b3f" providerId="ADAL" clId="{97C033C4-2BAD-324B-8E2F-149284AC08CB}" dt="2024-11-25T18:31:05.605" v="4568" actId="478"/>
          <ac:spMkLst>
            <pc:docMk/>
            <pc:sldMk cId="0" sldId="256"/>
            <ac:spMk id="153" creationId="{DD3887D3-1B5F-495B-9667-38C8F98C06BC}"/>
          </ac:spMkLst>
        </pc:spChg>
        <pc:spChg chg="add del mod topLvl">
          <ac:chgData name="Chris Burrows" userId="8e0851ec-9bc1-47c0-9706-4ba344390b3f" providerId="ADAL" clId="{97C033C4-2BAD-324B-8E2F-149284AC08CB}" dt="2024-11-25T18:31:05.605" v="4568" actId="478"/>
          <ac:spMkLst>
            <pc:docMk/>
            <pc:sldMk cId="0" sldId="256"/>
            <ac:spMk id="162" creationId="{37C852B2-8C2D-6D57-0DBC-5B4E9019F952}"/>
          </ac:spMkLst>
        </pc:spChg>
        <pc:spChg chg="add del mod topLvl">
          <ac:chgData name="Chris Burrows" userId="8e0851ec-9bc1-47c0-9706-4ba344390b3f" providerId="ADAL" clId="{97C033C4-2BAD-324B-8E2F-149284AC08CB}" dt="2024-11-25T18:31:05.605" v="4568" actId="478"/>
          <ac:spMkLst>
            <pc:docMk/>
            <pc:sldMk cId="0" sldId="256"/>
            <ac:spMk id="163" creationId="{26B97B61-EF0D-0D9B-79D5-06C34E55C12D}"/>
          </ac:spMkLst>
        </pc:spChg>
        <pc:spChg chg="add del mod topLvl">
          <ac:chgData name="Chris Burrows" userId="8e0851ec-9bc1-47c0-9706-4ba344390b3f" providerId="ADAL" clId="{97C033C4-2BAD-324B-8E2F-149284AC08CB}" dt="2024-11-25T18:31:05.605" v="4568" actId="478"/>
          <ac:spMkLst>
            <pc:docMk/>
            <pc:sldMk cId="0" sldId="256"/>
            <ac:spMk id="164" creationId="{FAA98321-E979-A87F-DE4A-3E11C65F6DE9}"/>
          </ac:spMkLst>
        </pc:spChg>
        <pc:spChg chg="add del mod topLvl">
          <ac:chgData name="Chris Burrows" userId="8e0851ec-9bc1-47c0-9706-4ba344390b3f" providerId="ADAL" clId="{97C033C4-2BAD-324B-8E2F-149284AC08CB}" dt="2024-11-25T18:31:05.605" v="4568" actId="478"/>
          <ac:spMkLst>
            <pc:docMk/>
            <pc:sldMk cId="0" sldId="256"/>
            <ac:spMk id="165" creationId="{6D5BC98A-CEC4-3F1E-53BD-6B1B312BB7C4}"/>
          </ac:spMkLst>
        </pc:spChg>
        <pc:spChg chg="add del mod topLvl">
          <ac:chgData name="Chris Burrows" userId="8e0851ec-9bc1-47c0-9706-4ba344390b3f" providerId="ADAL" clId="{97C033C4-2BAD-324B-8E2F-149284AC08CB}" dt="2024-11-25T18:31:11.095" v="4570" actId="478"/>
          <ac:spMkLst>
            <pc:docMk/>
            <pc:sldMk cId="0" sldId="256"/>
            <ac:spMk id="167" creationId="{E7DC4E6E-CB70-57D3-A96F-22D0EE6F3366}"/>
          </ac:spMkLst>
        </pc:spChg>
        <pc:spChg chg="add del mod topLvl">
          <ac:chgData name="Chris Burrows" userId="8e0851ec-9bc1-47c0-9706-4ba344390b3f" providerId="ADAL" clId="{97C033C4-2BAD-324B-8E2F-149284AC08CB}" dt="2024-11-25T18:31:19.558" v="4573" actId="478"/>
          <ac:spMkLst>
            <pc:docMk/>
            <pc:sldMk cId="0" sldId="256"/>
            <ac:spMk id="168" creationId="{186C5381-84AA-3886-A6F7-A074202E65C2}"/>
          </ac:spMkLst>
        </pc:spChg>
        <pc:spChg chg="add del mod topLvl">
          <ac:chgData name="Chris Burrows" userId="8e0851ec-9bc1-47c0-9706-4ba344390b3f" providerId="ADAL" clId="{97C033C4-2BAD-324B-8E2F-149284AC08CB}" dt="2024-11-25T18:31:09.784" v="4569" actId="478"/>
          <ac:spMkLst>
            <pc:docMk/>
            <pc:sldMk cId="0" sldId="256"/>
            <ac:spMk id="169" creationId="{25C1A1D4-D943-1FFC-9459-F9C4E77798FC}"/>
          </ac:spMkLst>
        </pc:spChg>
        <pc:spChg chg="add mod">
          <ac:chgData name="Chris Burrows" userId="8e0851ec-9bc1-47c0-9706-4ba344390b3f" providerId="ADAL" clId="{97C033C4-2BAD-324B-8E2F-149284AC08CB}" dt="2024-11-26T18:52:11.508" v="6961" actId="1035"/>
          <ac:spMkLst>
            <pc:docMk/>
            <pc:sldMk cId="0" sldId="256"/>
            <ac:spMk id="184" creationId="{4554D6C4-9DFF-E996-AD79-56E2C97486E6}"/>
          </ac:spMkLst>
        </pc:spChg>
        <pc:spChg chg="add mod">
          <ac:chgData name="Chris Burrows" userId="8e0851ec-9bc1-47c0-9706-4ba344390b3f" providerId="ADAL" clId="{97C033C4-2BAD-324B-8E2F-149284AC08CB}" dt="2024-11-26T14:41:52.824" v="6242" actId="20577"/>
          <ac:spMkLst>
            <pc:docMk/>
            <pc:sldMk cId="0" sldId="256"/>
            <ac:spMk id="190" creationId="{DDCA9B17-5FF0-A6B2-9217-879F23765AD3}"/>
          </ac:spMkLst>
        </pc:spChg>
        <pc:spChg chg="add mod">
          <ac:chgData name="Chris Burrows" userId="8e0851ec-9bc1-47c0-9706-4ba344390b3f" providerId="ADAL" clId="{97C033C4-2BAD-324B-8E2F-149284AC08CB}" dt="2024-11-26T18:52:44.210" v="6969" actId="1076"/>
          <ac:spMkLst>
            <pc:docMk/>
            <pc:sldMk cId="0" sldId="256"/>
            <ac:spMk id="191" creationId="{D613202B-E58B-0554-5441-86F321DA2945}"/>
          </ac:spMkLst>
        </pc:spChg>
        <pc:spChg chg="add mod">
          <ac:chgData name="Chris Burrows" userId="8e0851ec-9bc1-47c0-9706-4ba344390b3f" providerId="ADAL" clId="{97C033C4-2BAD-324B-8E2F-149284AC08CB}" dt="2024-11-26T18:52:54.874" v="6974" actId="1076"/>
          <ac:spMkLst>
            <pc:docMk/>
            <pc:sldMk cId="0" sldId="256"/>
            <ac:spMk id="192" creationId="{253E6A8F-3836-8072-1A60-E7154504C4DB}"/>
          </ac:spMkLst>
        </pc:spChg>
        <pc:spChg chg="add mod">
          <ac:chgData name="Chris Burrows" userId="8e0851ec-9bc1-47c0-9706-4ba344390b3f" providerId="ADAL" clId="{97C033C4-2BAD-324B-8E2F-149284AC08CB}" dt="2024-11-26T18:53:03.021" v="6978" actId="20577"/>
          <ac:spMkLst>
            <pc:docMk/>
            <pc:sldMk cId="0" sldId="256"/>
            <ac:spMk id="193" creationId="{B0E70B24-55B7-DF94-C45B-961D251D1186}"/>
          </ac:spMkLst>
        </pc:spChg>
        <pc:spChg chg="add mod">
          <ac:chgData name="Chris Burrows" userId="8e0851ec-9bc1-47c0-9706-4ba344390b3f" providerId="ADAL" clId="{97C033C4-2BAD-324B-8E2F-149284AC08CB}" dt="2024-11-26T18:53:20.940" v="6984" actId="1076"/>
          <ac:spMkLst>
            <pc:docMk/>
            <pc:sldMk cId="0" sldId="256"/>
            <ac:spMk id="194" creationId="{5F2B0770-F042-281A-2286-C826DAF13FB1}"/>
          </ac:spMkLst>
        </pc:spChg>
        <pc:spChg chg="add mod">
          <ac:chgData name="Chris Burrows" userId="8e0851ec-9bc1-47c0-9706-4ba344390b3f" providerId="ADAL" clId="{97C033C4-2BAD-324B-8E2F-149284AC08CB}" dt="2024-11-26T18:53:26.243" v="6988" actId="20577"/>
          <ac:spMkLst>
            <pc:docMk/>
            <pc:sldMk cId="0" sldId="256"/>
            <ac:spMk id="195" creationId="{32B4EB2A-2ADB-0949-73D5-57D57FE282AA}"/>
          </ac:spMkLst>
        </pc:spChg>
        <pc:spChg chg="add mod">
          <ac:chgData name="Chris Burrows" userId="8e0851ec-9bc1-47c0-9706-4ba344390b3f" providerId="ADAL" clId="{97C033C4-2BAD-324B-8E2F-149284AC08CB}" dt="2024-11-26T18:53:35.754" v="6992" actId="20577"/>
          <ac:spMkLst>
            <pc:docMk/>
            <pc:sldMk cId="0" sldId="256"/>
            <ac:spMk id="196" creationId="{019C4FED-D2E7-F309-FA39-1DE8FA2E9267}"/>
          </ac:spMkLst>
        </pc:spChg>
        <pc:spChg chg="add mod">
          <ac:chgData name="Chris Burrows" userId="8e0851ec-9bc1-47c0-9706-4ba344390b3f" providerId="ADAL" clId="{97C033C4-2BAD-324B-8E2F-149284AC08CB}" dt="2024-11-26T18:53:44.339" v="6996" actId="20577"/>
          <ac:spMkLst>
            <pc:docMk/>
            <pc:sldMk cId="0" sldId="256"/>
            <ac:spMk id="197" creationId="{5518544B-B59E-9E16-4EB9-1CD2E36426B3}"/>
          </ac:spMkLst>
        </pc:spChg>
        <pc:grpChg chg="add del mod">
          <ac:chgData name="Chris Burrows" userId="8e0851ec-9bc1-47c0-9706-4ba344390b3f" providerId="ADAL" clId="{97C033C4-2BAD-324B-8E2F-149284AC08CB}" dt="2024-11-25T18:27:50.258" v="4562" actId="164"/>
          <ac:grpSpMkLst>
            <pc:docMk/>
            <pc:sldMk cId="0" sldId="256"/>
            <ac:grpSpMk id="170" creationId="{88C4580B-A99F-1A08-C0B0-EA350381B806}"/>
          </ac:grpSpMkLst>
        </pc:grpChg>
        <pc:picChg chg="add del mod">
          <ac:chgData name="Chris Burrows" userId="8e0851ec-9bc1-47c0-9706-4ba344390b3f" providerId="ADAL" clId="{97C033C4-2BAD-324B-8E2F-149284AC08CB}" dt="2024-11-25T14:58:53.887" v="2148" actId="478"/>
          <ac:picMkLst>
            <pc:docMk/>
            <pc:sldMk cId="0" sldId="256"/>
            <ac:picMk id="8" creationId="{D079D172-64DD-6712-6587-422C429700A4}"/>
          </ac:picMkLst>
        </pc:picChg>
        <pc:picChg chg="add del">
          <ac:chgData name="Chris Burrows" userId="8e0851ec-9bc1-47c0-9706-4ba344390b3f" providerId="ADAL" clId="{97C033C4-2BAD-324B-8E2F-149284AC08CB}" dt="2024-11-25T18:31:16.501" v="4572" actId="478"/>
          <ac:picMkLst>
            <pc:docMk/>
            <pc:sldMk cId="0" sldId="256"/>
            <ac:picMk id="31"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33"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35"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36"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37"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39" creationId="{00000000-0000-0000-0000-000000000000}"/>
          </ac:picMkLst>
        </pc:picChg>
        <pc:picChg chg="add del mod">
          <ac:chgData name="Chris Burrows" userId="8e0851ec-9bc1-47c0-9706-4ba344390b3f" providerId="ADAL" clId="{97C033C4-2BAD-324B-8E2F-149284AC08CB}" dt="2024-11-25T18:31:16.501" v="4572" actId="478"/>
          <ac:picMkLst>
            <pc:docMk/>
            <pc:sldMk cId="0" sldId="256"/>
            <ac:picMk id="46"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51" creationId="{00000000-0000-0000-0000-000000000000}"/>
          </ac:picMkLst>
        </pc:picChg>
        <pc:picChg chg="add del">
          <ac:chgData name="Chris Burrows" userId="8e0851ec-9bc1-47c0-9706-4ba344390b3f" providerId="ADAL" clId="{97C033C4-2BAD-324B-8E2F-149284AC08CB}" dt="2024-11-25T18:31:16.501" v="4572" actId="478"/>
          <ac:picMkLst>
            <pc:docMk/>
            <pc:sldMk cId="0" sldId="256"/>
            <ac:picMk id="52" creationId="{00000000-0000-0000-0000-000000000000}"/>
          </ac:picMkLst>
        </pc:picChg>
        <pc:picChg chg="add del mod modCrop">
          <ac:chgData name="Chris Burrows" userId="8e0851ec-9bc1-47c0-9706-4ba344390b3f" providerId="ADAL" clId="{97C033C4-2BAD-324B-8E2F-149284AC08CB}" dt="2024-11-25T18:31:16.501" v="4572" actId="478"/>
          <ac:picMkLst>
            <pc:docMk/>
            <pc:sldMk cId="0" sldId="256"/>
            <ac:picMk id="126" creationId="{AC1E70D3-12F8-1E41-1D25-6ABC2EF9D5A4}"/>
          </ac:picMkLst>
        </pc:picChg>
        <pc:picChg chg="add del mod modCrop">
          <ac:chgData name="Chris Burrows" userId="8e0851ec-9bc1-47c0-9706-4ba344390b3f" providerId="ADAL" clId="{97C033C4-2BAD-324B-8E2F-149284AC08CB}" dt="2024-11-26T18:48:22.650" v="6634" actId="14100"/>
          <ac:picMkLst>
            <pc:docMk/>
            <pc:sldMk cId="0" sldId="256"/>
            <ac:picMk id="131" creationId="{7281A578-FA66-37F4-2E96-B141E6615A31}"/>
          </ac:picMkLst>
        </pc:picChg>
        <pc:picChg chg="add del mod modCrop">
          <ac:chgData name="Chris Burrows" userId="8e0851ec-9bc1-47c0-9706-4ba344390b3f" providerId="ADAL" clId="{97C033C4-2BAD-324B-8E2F-149284AC08CB}" dt="2024-11-26T11:29:24.260" v="5015" actId="478"/>
          <ac:picMkLst>
            <pc:docMk/>
            <pc:sldMk cId="0" sldId="256"/>
            <ac:picMk id="141" creationId="{05742FAA-D169-C55E-F47A-D13B5CAF538A}"/>
          </ac:picMkLst>
        </pc:picChg>
        <pc:picChg chg="add del mod">
          <ac:chgData name="Chris Burrows" userId="8e0851ec-9bc1-47c0-9706-4ba344390b3f" providerId="ADAL" clId="{97C033C4-2BAD-324B-8E2F-149284AC08CB}" dt="2024-11-25T18:33:39.005" v="4806" actId="14100"/>
          <ac:picMkLst>
            <pc:docMk/>
            <pc:sldMk cId="0" sldId="256"/>
            <ac:picMk id="181" creationId="{15E030B9-21D4-9999-F76C-354B3B050125}"/>
          </ac:picMkLst>
        </pc:picChg>
        <pc:picChg chg="add del mod">
          <ac:chgData name="Chris Burrows" userId="8e0851ec-9bc1-47c0-9706-4ba344390b3f" providerId="ADAL" clId="{97C033C4-2BAD-324B-8E2F-149284AC08CB}" dt="2024-11-26T11:29:25.538" v="5016" actId="478"/>
          <ac:picMkLst>
            <pc:docMk/>
            <pc:sldMk cId="0" sldId="256"/>
            <ac:picMk id="183" creationId="{B1E89E6D-2B2C-264D-DB20-E7019E601152}"/>
          </ac:picMkLst>
        </pc:picChg>
        <pc:picChg chg="add mod modCrop">
          <ac:chgData name="Chris Burrows" userId="8e0851ec-9bc1-47c0-9706-4ba344390b3f" providerId="ADAL" clId="{97C033C4-2BAD-324B-8E2F-149284AC08CB}" dt="2024-11-26T18:49:32.998" v="6771" actId="1076"/>
          <ac:picMkLst>
            <pc:docMk/>
            <pc:sldMk cId="0" sldId="256"/>
            <ac:picMk id="186" creationId="{09120E86-BBCE-D8BD-3CFE-681419589786}"/>
          </ac:picMkLst>
        </pc:picChg>
        <pc:picChg chg="add mod modCrop">
          <ac:chgData name="Chris Burrows" userId="8e0851ec-9bc1-47c0-9706-4ba344390b3f" providerId="ADAL" clId="{97C033C4-2BAD-324B-8E2F-149284AC08CB}" dt="2024-11-26T18:49:30.166" v="6769" actId="1076"/>
          <ac:picMkLst>
            <pc:docMk/>
            <pc:sldMk cId="0" sldId="256"/>
            <ac:picMk id="187" creationId="{C2221DB8-6AC9-879E-A4EB-4BAC58B5A144}"/>
          </ac:picMkLst>
        </pc:picChg>
        <pc:picChg chg="add mod modCrop">
          <ac:chgData name="Chris Burrows" userId="8e0851ec-9bc1-47c0-9706-4ba344390b3f" providerId="ADAL" clId="{97C033C4-2BAD-324B-8E2F-149284AC08CB}" dt="2024-11-26T18:52:20.372" v="6965" actId="14100"/>
          <ac:picMkLst>
            <pc:docMk/>
            <pc:sldMk cId="0" sldId="256"/>
            <ac:picMk id="189" creationId="{949ABEFF-8DC5-F318-7B59-60DADE7FBE8B}"/>
          </ac:picMkLst>
        </pc:picChg>
        <pc:cxnChg chg="add del mod">
          <ac:chgData name="Chris Burrows" userId="8e0851ec-9bc1-47c0-9706-4ba344390b3f" providerId="ADAL" clId="{97C033C4-2BAD-324B-8E2F-149284AC08CB}" dt="2024-11-25T18:24:48.155" v="4546" actId="478"/>
          <ac:cxnSpMkLst>
            <pc:docMk/>
            <pc:sldMk cId="0" sldId="256"/>
            <ac:cxnSpMk id="40" creationId="{03113010-2E7D-C4D2-D8FE-FB617FD739E5}"/>
          </ac:cxnSpMkLst>
        </pc:cxnChg>
        <pc:cxnChg chg="add del mod">
          <ac:chgData name="Chris Burrows" userId="8e0851ec-9bc1-47c0-9706-4ba344390b3f" providerId="ADAL" clId="{97C033C4-2BAD-324B-8E2F-149284AC08CB}" dt="2024-11-25T18:24:48.155" v="4546" actId="478"/>
          <ac:cxnSpMkLst>
            <pc:docMk/>
            <pc:sldMk cId="0" sldId="256"/>
            <ac:cxnSpMk id="42" creationId="{11E3087F-22A8-1AFB-FB7E-3A90E0A77423}"/>
          </ac:cxnSpMkLst>
        </pc:cxnChg>
        <pc:cxnChg chg="add del mod">
          <ac:chgData name="Chris Burrows" userId="8e0851ec-9bc1-47c0-9706-4ba344390b3f" providerId="ADAL" clId="{97C033C4-2BAD-324B-8E2F-149284AC08CB}" dt="2024-11-25T14:54:06.990" v="2104" actId="11529"/>
          <ac:cxnSpMkLst>
            <pc:docMk/>
            <pc:sldMk cId="0" sldId="256"/>
            <ac:cxnSpMk id="62" creationId="{34285E9F-C944-AB83-FE83-211EFEB4D3EC}"/>
          </ac:cxnSpMkLst>
        </pc:cxnChg>
        <pc:cxnChg chg="add del mod">
          <ac:chgData name="Chris Burrows" userId="8e0851ec-9bc1-47c0-9706-4ba344390b3f" providerId="ADAL" clId="{97C033C4-2BAD-324B-8E2F-149284AC08CB}" dt="2024-11-25T14:54:46.312" v="2109" actId="478"/>
          <ac:cxnSpMkLst>
            <pc:docMk/>
            <pc:sldMk cId="0" sldId="256"/>
            <ac:cxnSpMk id="74" creationId="{47C60612-2991-2B49-7CC6-440790AD5CB6}"/>
          </ac:cxnSpMkLst>
        </pc:cxnChg>
        <pc:cxnChg chg="add del mod">
          <ac:chgData name="Chris Burrows" userId="8e0851ec-9bc1-47c0-9706-4ba344390b3f" providerId="ADAL" clId="{97C033C4-2BAD-324B-8E2F-149284AC08CB}" dt="2024-11-25T18:24:48.155" v="4546" actId="478"/>
          <ac:cxnSpMkLst>
            <pc:docMk/>
            <pc:sldMk cId="0" sldId="256"/>
            <ac:cxnSpMk id="81" creationId="{771FF5EE-0467-3C3A-5C7B-B0605882DAC5}"/>
          </ac:cxnSpMkLst>
        </pc:cxnChg>
        <pc:cxnChg chg="add del mod">
          <ac:chgData name="Chris Burrows" userId="8e0851ec-9bc1-47c0-9706-4ba344390b3f" providerId="ADAL" clId="{97C033C4-2BAD-324B-8E2F-149284AC08CB}" dt="2024-11-25T18:24:48.155" v="4546" actId="478"/>
          <ac:cxnSpMkLst>
            <pc:docMk/>
            <pc:sldMk cId="0" sldId="256"/>
            <ac:cxnSpMk id="115" creationId="{26CE0F66-C237-6745-C4A5-69E3D85AB63C}"/>
          </ac:cxnSpMkLst>
        </pc:cxnChg>
        <pc:cxnChg chg="add del mod">
          <ac:chgData name="Chris Burrows" userId="8e0851ec-9bc1-47c0-9706-4ba344390b3f" providerId="ADAL" clId="{97C033C4-2BAD-324B-8E2F-149284AC08CB}" dt="2024-11-25T18:24:48.155" v="4546" actId="478"/>
          <ac:cxnSpMkLst>
            <pc:docMk/>
            <pc:sldMk cId="0" sldId="256"/>
            <ac:cxnSpMk id="118" creationId="{91DA91EB-EC04-1CC7-271B-6474DA5E6CC4}"/>
          </ac:cxnSpMkLst>
        </pc:cxnChg>
        <pc:cxnChg chg="add del mod">
          <ac:chgData name="Chris Burrows" userId="8e0851ec-9bc1-47c0-9706-4ba344390b3f" providerId="ADAL" clId="{97C033C4-2BAD-324B-8E2F-149284AC08CB}" dt="2024-11-25T18:24:48.155" v="4546" actId="478"/>
          <ac:cxnSpMkLst>
            <pc:docMk/>
            <pc:sldMk cId="0" sldId="256"/>
            <ac:cxnSpMk id="123" creationId="{E98F0211-63D6-818C-CE59-8A6D692CF87B}"/>
          </ac:cxnSpMkLst>
        </pc:cxnChg>
        <pc:cxnChg chg="add del mod topLvl">
          <ac:chgData name="Chris Burrows" userId="8e0851ec-9bc1-47c0-9706-4ba344390b3f" providerId="ADAL" clId="{97C033C4-2BAD-324B-8E2F-149284AC08CB}" dt="2024-11-25T18:31:05.605" v="4568" actId="478"/>
          <ac:cxnSpMkLst>
            <pc:docMk/>
            <pc:sldMk cId="0" sldId="256"/>
            <ac:cxnSpMk id="154" creationId="{0982B1E5-20ED-5536-52B1-56BC3711BB3B}"/>
          </ac:cxnSpMkLst>
        </pc:cxnChg>
        <pc:cxnChg chg="add del mod topLvl">
          <ac:chgData name="Chris Burrows" userId="8e0851ec-9bc1-47c0-9706-4ba344390b3f" providerId="ADAL" clId="{97C033C4-2BAD-324B-8E2F-149284AC08CB}" dt="2024-11-25T18:31:05.605" v="4568" actId="478"/>
          <ac:cxnSpMkLst>
            <pc:docMk/>
            <pc:sldMk cId="0" sldId="256"/>
            <ac:cxnSpMk id="155" creationId="{F80A2F19-5160-4662-1C78-073FD8B9F61F}"/>
          </ac:cxnSpMkLst>
        </pc:cxnChg>
        <pc:cxnChg chg="add del mod topLvl">
          <ac:chgData name="Chris Burrows" userId="8e0851ec-9bc1-47c0-9706-4ba344390b3f" providerId="ADAL" clId="{97C033C4-2BAD-324B-8E2F-149284AC08CB}" dt="2024-11-25T18:31:05.605" v="4568" actId="478"/>
          <ac:cxnSpMkLst>
            <pc:docMk/>
            <pc:sldMk cId="0" sldId="256"/>
            <ac:cxnSpMk id="156" creationId="{48142DAD-B2AE-E42A-AD85-D0079C334916}"/>
          </ac:cxnSpMkLst>
        </pc:cxnChg>
        <pc:cxnChg chg="add del mod topLvl">
          <ac:chgData name="Chris Burrows" userId="8e0851ec-9bc1-47c0-9706-4ba344390b3f" providerId="ADAL" clId="{97C033C4-2BAD-324B-8E2F-149284AC08CB}" dt="2024-11-25T18:31:05.605" v="4568" actId="478"/>
          <ac:cxnSpMkLst>
            <pc:docMk/>
            <pc:sldMk cId="0" sldId="256"/>
            <ac:cxnSpMk id="157" creationId="{2C9157FF-6268-04BB-2EF6-6F0F514F04D9}"/>
          </ac:cxnSpMkLst>
        </pc:cxnChg>
        <pc:cxnChg chg="add del mod topLvl">
          <ac:chgData name="Chris Burrows" userId="8e0851ec-9bc1-47c0-9706-4ba344390b3f" providerId="ADAL" clId="{97C033C4-2BAD-324B-8E2F-149284AC08CB}" dt="2024-11-25T18:31:05.605" v="4568" actId="478"/>
          <ac:cxnSpMkLst>
            <pc:docMk/>
            <pc:sldMk cId="0" sldId="256"/>
            <ac:cxnSpMk id="158" creationId="{9752B278-3C62-2459-B8C8-910BFCB73C19}"/>
          </ac:cxnSpMkLst>
        </pc:cxnChg>
        <pc:cxnChg chg="add del mod topLvl">
          <ac:chgData name="Chris Burrows" userId="8e0851ec-9bc1-47c0-9706-4ba344390b3f" providerId="ADAL" clId="{97C033C4-2BAD-324B-8E2F-149284AC08CB}" dt="2024-11-25T18:31:05.605" v="4568" actId="478"/>
          <ac:cxnSpMkLst>
            <pc:docMk/>
            <pc:sldMk cId="0" sldId="256"/>
            <ac:cxnSpMk id="159" creationId="{90E4AC49-BFF9-C48D-DFCA-DC0A0260227A}"/>
          </ac:cxnSpMkLst>
        </pc:cxnChg>
        <pc:cxnChg chg="add del mod topLvl">
          <ac:chgData name="Chris Burrows" userId="8e0851ec-9bc1-47c0-9706-4ba344390b3f" providerId="ADAL" clId="{97C033C4-2BAD-324B-8E2F-149284AC08CB}" dt="2024-11-25T18:31:05.605" v="4568" actId="478"/>
          <ac:cxnSpMkLst>
            <pc:docMk/>
            <pc:sldMk cId="0" sldId="256"/>
            <ac:cxnSpMk id="160" creationId="{B3B271EB-31E3-8470-7577-97B4EB2D4988}"/>
          </ac:cxnSpMkLst>
        </pc:cxnChg>
        <pc:cxnChg chg="add del mod topLvl">
          <ac:chgData name="Chris Burrows" userId="8e0851ec-9bc1-47c0-9706-4ba344390b3f" providerId="ADAL" clId="{97C033C4-2BAD-324B-8E2F-149284AC08CB}" dt="2024-11-25T18:31:05.605" v="4568" actId="478"/>
          <ac:cxnSpMkLst>
            <pc:docMk/>
            <pc:sldMk cId="0" sldId="256"/>
            <ac:cxnSpMk id="161" creationId="{0E50ED18-63E3-A2BD-3428-F6DA1FA94531}"/>
          </ac:cxnSpMkLst>
        </pc:cxnChg>
        <pc:cxnChg chg="add del mod topLvl">
          <ac:chgData name="Chris Burrows" userId="8e0851ec-9bc1-47c0-9706-4ba344390b3f" providerId="ADAL" clId="{97C033C4-2BAD-324B-8E2F-149284AC08CB}" dt="2024-11-25T18:31:05.605" v="4568" actId="478"/>
          <ac:cxnSpMkLst>
            <pc:docMk/>
            <pc:sldMk cId="0" sldId="256"/>
            <ac:cxnSpMk id="166" creationId="{8E0634C8-78D1-D564-047A-88452F48C504}"/>
          </ac:cxnSpMkLst>
        </pc:cxn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205A6373-8B8F-7F43-8A20-B789349D746F}" type="datetimeFigureOut">
              <a:rPr lang="en-US" smtClean="0"/>
              <a:pPr/>
              <a:t>11/13/24</a:t>
            </a:fld>
            <a:endParaRPr lang="en-US" dirty="0"/>
          </a:p>
        </p:txBody>
      </p:sp>
      <p:sp>
        <p:nvSpPr>
          <p:cNvPr id="4" name="Slide Image Placeholder 3"/>
          <p:cNvSpPr>
            <a:spLocks noGrp="1" noRot="1" noChangeAspect="1"/>
          </p:cNvSpPr>
          <p:nvPr>
            <p:ph type="sldImg" idx="2"/>
          </p:nvPr>
        </p:nvSpPr>
        <p:spPr>
          <a:xfrm>
            <a:off x="2081213" y="744538"/>
            <a:ext cx="2632075" cy="372427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1CC54AF6-9445-8F4D-AA86-318B6E771155}" type="slidenum">
              <a:rPr lang="en-US" smtClean="0"/>
              <a:pPr/>
              <a:t>‹#›</a:t>
            </a:fld>
            <a:endParaRPr lang="en-US" dirty="0"/>
          </a:p>
        </p:txBody>
      </p:sp>
    </p:spTree>
    <p:extLst>
      <p:ext uri="{BB962C8B-B14F-4D97-AF65-F5344CB8AC3E}">
        <p14:creationId xmlns:p14="http://schemas.microsoft.com/office/powerpoint/2010/main" val="3313334756"/>
      </p:ext>
    </p:extLst>
  </p:cSld>
  <p:clrMap bg1="lt1" tx1="dk1" bg2="lt2" tx2="dk2" accent1="accent1" accent2="accent2" accent3="accent3" accent4="accent4" accent5="accent5" accent6="accent6" hlink="hlink" folHlink="folHlink"/>
  <p:notesStyle>
    <a:lvl1pPr marL="0" algn="l" defTabSz="2087941" rtl="0" eaLnBrk="1" latinLnBrk="0" hangingPunct="1">
      <a:defRPr sz="5500" kern="1200">
        <a:solidFill>
          <a:schemeClr val="tx1"/>
        </a:solidFill>
        <a:latin typeface="+mn-lt"/>
        <a:ea typeface="+mn-ea"/>
        <a:cs typeface="+mn-cs"/>
      </a:defRPr>
    </a:lvl1pPr>
    <a:lvl2pPr marL="2087941" algn="l" defTabSz="2087941" rtl="0" eaLnBrk="1" latinLnBrk="0" hangingPunct="1">
      <a:defRPr sz="5500" kern="1200">
        <a:solidFill>
          <a:schemeClr val="tx1"/>
        </a:solidFill>
        <a:latin typeface="+mn-lt"/>
        <a:ea typeface="+mn-ea"/>
        <a:cs typeface="+mn-cs"/>
      </a:defRPr>
    </a:lvl2pPr>
    <a:lvl3pPr marL="4175882" algn="l" defTabSz="2087941" rtl="0" eaLnBrk="1" latinLnBrk="0" hangingPunct="1">
      <a:defRPr sz="5500" kern="1200">
        <a:solidFill>
          <a:schemeClr val="tx1"/>
        </a:solidFill>
        <a:latin typeface="+mn-lt"/>
        <a:ea typeface="+mn-ea"/>
        <a:cs typeface="+mn-cs"/>
      </a:defRPr>
    </a:lvl3pPr>
    <a:lvl4pPr marL="6263823" algn="l" defTabSz="2087941" rtl="0" eaLnBrk="1" latinLnBrk="0" hangingPunct="1">
      <a:defRPr sz="5500" kern="1200">
        <a:solidFill>
          <a:schemeClr val="tx1"/>
        </a:solidFill>
        <a:latin typeface="+mn-lt"/>
        <a:ea typeface="+mn-ea"/>
        <a:cs typeface="+mn-cs"/>
      </a:defRPr>
    </a:lvl4pPr>
    <a:lvl5pPr marL="8351764" algn="l" defTabSz="2087941" rtl="0" eaLnBrk="1" latinLnBrk="0" hangingPunct="1">
      <a:defRPr sz="5500" kern="1200">
        <a:solidFill>
          <a:schemeClr val="tx1"/>
        </a:solidFill>
        <a:latin typeface="+mn-lt"/>
        <a:ea typeface="+mn-ea"/>
        <a:cs typeface="+mn-cs"/>
      </a:defRPr>
    </a:lvl5pPr>
    <a:lvl6pPr marL="10439705" algn="l" defTabSz="2087941" rtl="0" eaLnBrk="1" latinLnBrk="0" hangingPunct="1">
      <a:defRPr sz="5500" kern="1200">
        <a:solidFill>
          <a:schemeClr val="tx1"/>
        </a:solidFill>
        <a:latin typeface="+mn-lt"/>
        <a:ea typeface="+mn-ea"/>
        <a:cs typeface="+mn-cs"/>
      </a:defRPr>
    </a:lvl6pPr>
    <a:lvl7pPr marL="12527646" algn="l" defTabSz="2087941" rtl="0" eaLnBrk="1" latinLnBrk="0" hangingPunct="1">
      <a:defRPr sz="5500" kern="1200">
        <a:solidFill>
          <a:schemeClr val="tx1"/>
        </a:solidFill>
        <a:latin typeface="+mn-lt"/>
        <a:ea typeface="+mn-ea"/>
        <a:cs typeface="+mn-cs"/>
      </a:defRPr>
    </a:lvl7pPr>
    <a:lvl8pPr marL="14615587" algn="l" defTabSz="2087941" rtl="0" eaLnBrk="1" latinLnBrk="0" hangingPunct="1">
      <a:defRPr sz="5500" kern="1200">
        <a:solidFill>
          <a:schemeClr val="tx1"/>
        </a:solidFill>
        <a:latin typeface="+mn-lt"/>
        <a:ea typeface="+mn-ea"/>
        <a:cs typeface="+mn-cs"/>
      </a:defRPr>
    </a:lvl8pPr>
    <a:lvl9pPr marL="16703528" algn="l" defTabSz="2087941"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C54AF6-9445-8F4D-AA86-318B6E771155}" type="slidenum">
              <a:rPr lang="en-US" smtClean="0"/>
              <a:pPr/>
              <a:t>1</a:t>
            </a:fld>
            <a:endParaRPr lang="en-US" dirty="0"/>
          </a:p>
        </p:txBody>
      </p:sp>
    </p:spTree>
    <p:extLst>
      <p:ext uri="{BB962C8B-B14F-4D97-AF65-F5344CB8AC3E}">
        <p14:creationId xmlns:p14="http://schemas.microsoft.com/office/powerpoint/2010/main" val="3444029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3C3B"/>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2087941" rtl="0" eaLnBrk="1" latinLnBrk="0" hangingPunct="1">
        <a:spcBef>
          <a:spcPct val="0"/>
        </a:spcBef>
        <a:buNone/>
        <a:defRPr sz="10000" kern="1200">
          <a:solidFill>
            <a:schemeClr val="tx1"/>
          </a:solidFill>
          <a:latin typeface="Arial"/>
          <a:ea typeface="+mj-ea"/>
          <a:cs typeface="Arial"/>
        </a:defRPr>
      </a:lvl1pPr>
    </p:titleStyle>
    <p:bodyStyle>
      <a:lvl1pPr marL="1565956" indent="-1565956" algn="l" defTabSz="2087941" rtl="0" eaLnBrk="1" latinLnBrk="0" hangingPunct="1">
        <a:spcBef>
          <a:spcPct val="20000"/>
        </a:spcBef>
        <a:buFont typeface="Arial"/>
        <a:buChar char="•"/>
        <a:defRPr sz="14600" kern="1200">
          <a:solidFill>
            <a:schemeClr val="tx1"/>
          </a:solidFill>
          <a:latin typeface="Arial"/>
          <a:ea typeface="+mn-ea"/>
          <a:cs typeface="Arial"/>
        </a:defRPr>
      </a:lvl1pPr>
      <a:lvl2pPr marL="3392904" indent="-1304963" algn="l" defTabSz="2087941" rtl="0" eaLnBrk="1" latinLnBrk="0" hangingPunct="1">
        <a:spcBef>
          <a:spcPct val="20000"/>
        </a:spcBef>
        <a:buFont typeface="Arial"/>
        <a:buChar char="–"/>
        <a:defRPr sz="12800" kern="1200">
          <a:solidFill>
            <a:schemeClr val="tx1"/>
          </a:solidFill>
          <a:latin typeface="Arial"/>
          <a:ea typeface="+mn-ea"/>
          <a:cs typeface="Arial"/>
        </a:defRPr>
      </a:lvl2pPr>
      <a:lvl3pPr marL="5219852" indent="-1043970" algn="l" defTabSz="2087941" rtl="0" eaLnBrk="1" latinLnBrk="0" hangingPunct="1">
        <a:spcBef>
          <a:spcPct val="20000"/>
        </a:spcBef>
        <a:buFont typeface="Arial"/>
        <a:buChar char="•"/>
        <a:defRPr sz="11000" kern="1200">
          <a:solidFill>
            <a:schemeClr val="tx1"/>
          </a:solidFill>
          <a:latin typeface="Arial"/>
          <a:ea typeface="+mn-ea"/>
          <a:cs typeface="Arial"/>
        </a:defRPr>
      </a:lvl3pPr>
      <a:lvl4pPr marL="7307793" indent="-1043970" algn="l" defTabSz="2087941" rtl="0" eaLnBrk="1" latinLnBrk="0" hangingPunct="1">
        <a:spcBef>
          <a:spcPct val="20000"/>
        </a:spcBef>
        <a:buFont typeface="Arial"/>
        <a:buChar char="–"/>
        <a:defRPr sz="9100" kern="1200">
          <a:solidFill>
            <a:schemeClr val="tx1"/>
          </a:solidFill>
          <a:latin typeface="Arial"/>
          <a:ea typeface="+mn-ea"/>
          <a:cs typeface="Arial"/>
        </a:defRPr>
      </a:lvl4pPr>
      <a:lvl5pPr marL="9395734" indent="-1043970" algn="l" defTabSz="2087941" rtl="0" eaLnBrk="1" latinLnBrk="0" hangingPunct="1">
        <a:spcBef>
          <a:spcPct val="20000"/>
        </a:spcBef>
        <a:buFont typeface="Arial"/>
        <a:buChar char="»"/>
        <a:defRPr sz="9100" kern="1200">
          <a:solidFill>
            <a:schemeClr val="tx1"/>
          </a:solidFill>
          <a:latin typeface="Arial"/>
          <a:ea typeface="+mn-ea"/>
          <a:cs typeface="Arial"/>
        </a:defRPr>
      </a:lvl5pPr>
      <a:lvl6pPr marL="11483675" indent="-1043970" algn="l" defTabSz="2087941" rtl="0" eaLnBrk="1" latinLnBrk="0" hangingPunct="1">
        <a:spcBef>
          <a:spcPct val="20000"/>
        </a:spcBef>
        <a:buFont typeface="Arial"/>
        <a:buChar char="•"/>
        <a:defRPr sz="9100" kern="1200">
          <a:solidFill>
            <a:schemeClr val="tx1"/>
          </a:solidFill>
          <a:latin typeface="+mn-lt"/>
          <a:ea typeface="+mn-ea"/>
          <a:cs typeface="+mn-cs"/>
        </a:defRPr>
      </a:lvl6pPr>
      <a:lvl7pPr marL="13571616" indent="-1043970" algn="l" defTabSz="2087941" rtl="0" eaLnBrk="1" latinLnBrk="0" hangingPunct="1">
        <a:spcBef>
          <a:spcPct val="20000"/>
        </a:spcBef>
        <a:buFont typeface="Arial"/>
        <a:buChar char="•"/>
        <a:defRPr sz="9100" kern="1200">
          <a:solidFill>
            <a:schemeClr val="tx1"/>
          </a:solidFill>
          <a:latin typeface="+mn-lt"/>
          <a:ea typeface="+mn-ea"/>
          <a:cs typeface="+mn-cs"/>
        </a:defRPr>
      </a:lvl7pPr>
      <a:lvl8pPr marL="15659557" indent="-1043970" algn="l" defTabSz="2087941" rtl="0" eaLnBrk="1" latinLnBrk="0" hangingPunct="1">
        <a:spcBef>
          <a:spcPct val="20000"/>
        </a:spcBef>
        <a:buFont typeface="Arial"/>
        <a:buChar char="•"/>
        <a:defRPr sz="9100" kern="1200">
          <a:solidFill>
            <a:schemeClr val="tx1"/>
          </a:solidFill>
          <a:latin typeface="+mn-lt"/>
          <a:ea typeface="+mn-ea"/>
          <a:cs typeface="+mn-cs"/>
        </a:defRPr>
      </a:lvl8pPr>
      <a:lvl9pPr marL="17747498" indent="-1043970" algn="l" defTabSz="208794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87941" rtl="0" eaLnBrk="1" latinLnBrk="0" hangingPunct="1">
        <a:defRPr sz="8200" kern="1200">
          <a:solidFill>
            <a:schemeClr val="tx1"/>
          </a:solidFill>
          <a:latin typeface="+mn-lt"/>
          <a:ea typeface="+mn-ea"/>
          <a:cs typeface="+mn-cs"/>
        </a:defRPr>
      </a:lvl1pPr>
      <a:lvl2pPr marL="2087941" algn="l" defTabSz="2087941" rtl="0" eaLnBrk="1" latinLnBrk="0" hangingPunct="1">
        <a:defRPr sz="8200" kern="1200">
          <a:solidFill>
            <a:schemeClr val="tx1"/>
          </a:solidFill>
          <a:latin typeface="+mn-lt"/>
          <a:ea typeface="+mn-ea"/>
          <a:cs typeface="+mn-cs"/>
        </a:defRPr>
      </a:lvl2pPr>
      <a:lvl3pPr marL="4175882" algn="l" defTabSz="2087941" rtl="0" eaLnBrk="1" latinLnBrk="0" hangingPunct="1">
        <a:defRPr sz="8200" kern="1200">
          <a:solidFill>
            <a:schemeClr val="tx1"/>
          </a:solidFill>
          <a:latin typeface="+mn-lt"/>
          <a:ea typeface="+mn-ea"/>
          <a:cs typeface="+mn-cs"/>
        </a:defRPr>
      </a:lvl3pPr>
      <a:lvl4pPr marL="6263823" algn="l" defTabSz="2087941" rtl="0" eaLnBrk="1" latinLnBrk="0" hangingPunct="1">
        <a:defRPr sz="8200" kern="1200">
          <a:solidFill>
            <a:schemeClr val="tx1"/>
          </a:solidFill>
          <a:latin typeface="+mn-lt"/>
          <a:ea typeface="+mn-ea"/>
          <a:cs typeface="+mn-cs"/>
        </a:defRPr>
      </a:lvl4pPr>
      <a:lvl5pPr marL="8351764" algn="l" defTabSz="2087941" rtl="0" eaLnBrk="1" latinLnBrk="0" hangingPunct="1">
        <a:defRPr sz="8200" kern="1200">
          <a:solidFill>
            <a:schemeClr val="tx1"/>
          </a:solidFill>
          <a:latin typeface="+mn-lt"/>
          <a:ea typeface="+mn-ea"/>
          <a:cs typeface="+mn-cs"/>
        </a:defRPr>
      </a:lvl5pPr>
      <a:lvl6pPr marL="10439705" algn="l" defTabSz="2087941" rtl="0" eaLnBrk="1" latinLnBrk="0" hangingPunct="1">
        <a:defRPr sz="8200" kern="1200">
          <a:solidFill>
            <a:schemeClr val="tx1"/>
          </a:solidFill>
          <a:latin typeface="+mn-lt"/>
          <a:ea typeface="+mn-ea"/>
          <a:cs typeface="+mn-cs"/>
        </a:defRPr>
      </a:lvl6pPr>
      <a:lvl7pPr marL="12527646" algn="l" defTabSz="2087941" rtl="0" eaLnBrk="1" latinLnBrk="0" hangingPunct="1">
        <a:defRPr sz="8200" kern="1200">
          <a:solidFill>
            <a:schemeClr val="tx1"/>
          </a:solidFill>
          <a:latin typeface="+mn-lt"/>
          <a:ea typeface="+mn-ea"/>
          <a:cs typeface="+mn-cs"/>
        </a:defRPr>
      </a:lvl7pPr>
      <a:lvl8pPr marL="14615587" algn="l" defTabSz="2087941" rtl="0" eaLnBrk="1" latinLnBrk="0" hangingPunct="1">
        <a:defRPr sz="8200" kern="1200">
          <a:solidFill>
            <a:schemeClr val="tx1"/>
          </a:solidFill>
          <a:latin typeface="+mn-lt"/>
          <a:ea typeface="+mn-ea"/>
          <a:cs typeface="+mn-cs"/>
        </a:defRPr>
      </a:lvl8pPr>
      <a:lvl9pPr marL="16703528" algn="l" defTabSz="208794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3" Type="http://schemas.openxmlformats.org/officeDocument/2006/relationships/image" Target="../media/image3.png"/><Relationship Id="rId3" Type="http://schemas.openxmlformats.org/officeDocument/2006/relationships/image" Target="../media/image1.emf"/><Relationship Id="rId12" Type="http://schemas.openxmlformats.org/officeDocument/2006/relationships/image" Target="../media/image2.png"/><Relationship Id="rId17" Type="http://schemas.openxmlformats.org/officeDocument/2006/relationships/image" Target="../media/image7.png"/><Relationship Id="rId2" Type="http://schemas.openxmlformats.org/officeDocument/2006/relationships/notesSlide" Target="../notesSlides/notesSlide1.xml"/><Relationship Id="rId16" Type="http://schemas.openxmlformats.org/officeDocument/2006/relationships/image" Target="../media/image6.png"/><Relationship Id="rId1" Type="http://schemas.openxmlformats.org/officeDocument/2006/relationships/slideLayout" Target="../slideLayouts/slideLayout1.xml"/><Relationship Id="rId11" Type="http://schemas.openxmlformats.org/officeDocument/2006/relationships/image" Target="../media/image9.pdf"/><Relationship Id="rId15" Type="http://schemas.openxmlformats.org/officeDocument/2006/relationships/image" Target="../media/image5.png"/><Relationship Id="rId1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Rectangle 101"/>
          <p:cNvSpPr/>
          <p:nvPr/>
        </p:nvSpPr>
        <p:spPr>
          <a:xfrm>
            <a:off x="15407593" y="31140664"/>
            <a:ext cx="14423744" cy="6069859"/>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0" dirty="0"/>
              <a:t> v</a:t>
            </a:r>
          </a:p>
        </p:txBody>
      </p:sp>
      <p:sp>
        <p:nvSpPr>
          <p:cNvPr id="24" name="Rectangle 23"/>
          <p:cNvSpPr/>
          <p:nvPr/>
        </p:nvSpPr>
        <p:spPr>
          <a:xfrm>
            <a:off x="432001" y="6058541"/>
            <a:ext cx="14489645" cy="929147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0" dirty="0"/>
          </a:p>
        </p:txBody>
      </p:sp>
      <p:sp>
        <p:nvSpPr>
          <p:cNvPr id="16" name="Title 8"/>
          <p:cNvSpPr txBox="1">
            <a:spLocks/>
          </p:cNvSpPr>
          <p:nvPr/>
        </p:nvSpPr>
        <p:spPr>
          <a:xfrm>
            <a:off x="413647" y="6041815"/>
            <a:ext cx="14723959" cy="9502399"/>
          </a:xfrm>
          <a:prstGeom prst="rect">
            <a:avLst/>
          </a:prstGeom>
        </p:spPr>
        <p:txBody>
          <a:bodyPr vert="horz" wrap="square" lIns="432000" tIns="241200" rIns="432000" bIns="241200" numCol="1" spcCol="720000">
            <a:spAutoFit/>
          </a:bodyPr>
          <a:lstStyle>
            <a:lvl1pPr>
              <a:defRPr sz="9000">
                <a:solidFill>
                  <a:schemeClr val="accent5">
                    <a:lumMod val="75000"/>
                  </a:schemeClr>
                </a:solidFill>
              </a:defRPr>
            </a:lvl1pPr>
          </a:lstStyle>
          <a:p>
            <a:pPr lvl="0">
              <a:lnSpc>
                <a:spcPct val="110000"/>
              </a:lnSpc>
              <a:spcAft>
                <a:spcPts val="1800"/>
              </a:spcAft>
            </a:pPr>
            <a:r>
              <a:rPr lang="en-GB" sz="5400" b="1" dirty="0">
                <a:latin typeface="Arial"/>
                <a:cs typeface="Arial"/>
              </a:rPr>
              <a:t>Introduction</a:t>
            </a:r>
          </a:p>
          <a:p>
            <a:pPr lvl="0">
              <a:lnSpc>
                <a:spcPct val="120000"/>
              </a:lnSpc>
              <a:spcAft>
                <a:spcPts val="1800"/>
              </a:spcAft>
            </a:pPr>
            <a:r>
              <a:rPr lang="en-GB" sz="3200" dirty="0">
                <a:solidFill>
                  <a:schemeClr val="tx1">
                    <a:lumMod val="75000"/>
                    <a:lumOff val="25000"/>
                  </a:schemeClr>
                </a:solidFill>
                <a:latin typeface="Arial"/>
                <a:cs typeface="Arial"/>
              </a:rPr>
              <a:t>At ECMWF, a key area of development is improving the coupling of various elements of the earth system within the data assimilation framework. The topic covered here is that of the atmosphere-ocean interface, where infrared (IR) observations can be sensitive to both the atmospheric temperature/humidity and the sea surface temperature. Currently, the atmospheric analysis uses OSTIA as the first guess of the ocean foundation temperature from which the skin temperature (SKT) is estimated, and then, for each IR sounding, which is sensitive to the skin temperature (SKT), a SKT sink variable is adjusted in order to simulate more accurate radiances which assist in constraining the atmospheric analysis.</a:t>
            </a:r>
          </a:p>
          <a:p>
            <a:pPr lvl="0">
              <a:lnSpc>
                <a:spcPct val="120000"/>
              </a:lnSpc>
              <a:spcAft>
                <a:spcPts val="1800"/>
              </a:spcAft>
            </a:pPr>
            <a:r>
              <a:rPr lang="en-GB" sz="3200" dirty="0">
                <a:solidFill>
                  <a:schemeClr val="tx1">
                    <a:lumMod val="75000"/>
                    <a:lumOff val="25000"/>
                  </a:schemeClr>
                </a:solidFill>
                <a:latin typeface="Arial"/>
                <a:cs typeface="Arial"/>
              </a:rPr>
              <a:t>A first step in using IR data to provide an optimal estimate of the sea surface temperature (SKT) has been to pass the analysed SKT sink variables into the ocean analysis, with the aim of generating an improved coupled analysis.</a:t>
            </a:r>
            <a:endParaRPr lang="en-US" sz="3200" dirty="0">
              <a:solidFill>
                <a:srgbClr val="3C3C3B"/>
              </a:solidFill>
            </a:endParaRPr>
          </a:p>
        </p:txBody>
      </p:sp>
      <p:sp>
        <p:nvSpPr>
          <p:cNvPr id="27" name="Rectangle 26"/>
          <p:cNvSpPr/>
          <p:nvPr/>
        </p:nvSpPr>
        <p:spPr>
          <a:xfrm>
            <a:off x="15407592" y="37576664"/>
            <a:ext cx="14423741" cy="479509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0" dirty="0"/>
          </a:p>
        </p:txBody>
      </p:sp>
      <p:sp>
        <p:nvSpPr>
          <p:cNvPr id="21" name="Rectangle 20"/>
          <p:cNvSpPr/>
          <p:nvPr/>
        </p:nvSpPr>
        <p:spPr>
          <a:xfrm>
            <a:off x="432000" y="432000"/>
            <a:ext cx="29381892" cy="5177814"/>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0" dirty="0"/>
          </a:p>
        </p:txBody>
      </p:sp>
      <p:sp>
        <p:nvSpPr>
          <p:cNvPr id="5" name="Title 8"/>
          <p:cNvSpPr txBox="1">
            <a:spLocks/>
          </p:cNvSpPr>
          <p:nvPr/>
        </p:nvSpPr>
        <p:spPr>
          <a:xfrm>
            <a:off x="475460" y="432000"/>
            <a:ext cx="29355875" cy="3101527"/>
          </a:xfrm>
          <a:prstGeom prst="rect">
            <a:avLst/>
          </a:prstGeom>
        </p:spPr>
        <p:txBody>
          <a:bodyPr vert="horz" wrap="square" lIns="432000" tIns="360000" rIns="432000" bIns="360000">
            <a:spAutoFit/>
          </a:bodyPr>
          <a:lstStyle>
            <a:lvl1pPr>
              <a:lnSpc>
                <a:spcPts val="10000"/>
              </a:lnSpc>
              <a:defRPr sz="9000">
                <a:solidFill>
                  <a:schemeClr val="accent5">
                    <a:lumMod val="75000"/>
                  </a:schemeClr>
                </a:solidFill>
              </a:defRPr>
            </a:lvl1pPr>
          </a:lstStyle>
          <a:p>
            <a:pPr lvl="0">
              <a:lnSpc>
                <a:spcPts val="9800"/>
              </a:lnSpc>
              <a:spcBef>
                <a:spcPct val="0"/>
              </a:spcBef>
              <a:defRPr/>
            </a:pPr>
            <a:r>
              <a:rPr lang="en-GB" sz="6000" b="1" dirty="0">
                <a:latin typeface="Arial"/>
                <a:ea typeface="+mj-ea"/>
                <a:cs typeface="Arial"/>
              </a:rPr>
              <a:t>Challenges in the use of hyperspectral infrared radiance</a:t>
            </a:r>
          </a:p>
          <a:p>
            <a:pPr lvl="0">
              <a:lnSpc>
                <a:spcPts val="9800"/>
              </a:lnSpc>
              <a:spcBef>
                <a:spcPct val="0"/>
              </a:spcBef>
              <a:defRPr/>
            </a:pPr>
            <a:r>
              <a:rPr lang="en-GB" sz="6000" b="1" dirty="0">
                <a:latin typeface="Arial"/>
                <a:ea typeface="+mj-ea"/>
                <a:cs typeface="Arial"/>
              </a:rPr>
              <a:t>observations in coupled global ocean/atmosphere assimilation systems  </a:t>
            </a:r>
            <a:endParaRPr kumimoji="0" lang="en-US" sz="6000" b="1" i="0" u="none" strike="noStrike" kern="1200" cap="none" spc="0" normalizeH="0" baseline="0" noProof="0" dirty="0">
              <a:ln>
                <a:noFill/>
              </a:ln>
              <a:solidFill>
                <a:schemeClr val="accent5">
                  <a:lumMod val="75000"/>
                </a:schemeClr>
              </a:solidFill>
              <a:effectLst/>
              <a:uLnTx/>
              <a:uFillTx/>
              <a:latin typeface="Arial"/>
              <a:ea typeface="+mj-ea"/>
              <a:cs typeface="Arial"/>
            </a:endParaRPr>
          </a:p>
        </p:txBody>
      </p:sp>
      <p:sp>
        <p:nvSpPr>
          <p:cNvPr id="6" name="Title 8"/>
          <p:cNvSpPr txBox="1">
            <a:spLocks/>
          </p:cNvSpPr>
          <p:nvPr/>
        </p:nvSpPr>
        <p:spPr>
          <a:xfrm>
            <a:off x="432000" y="3065777"/>
            <a:ext cx="29399335" cy="1685802"/>
          </a:xfrm>
          <a:prstGeom prst="rect">
            <a:avLst/>
          </a:prstGeom>
        </p:spPr>
        <p:txBody>
          <a:bodyPr vert="horz" wrap="square" lIns="432000" tIns="432000" rIns="432000" bIns="432000">
            <a:spAutoFit/>
          </a:bodyPr>
          <a:lstStyle>
            <a:lvl1pPr>
              <a:defRPr sz="9000">
                <a:solidFill>
                  <a:schemeClr val="accent5">
                    <a:lumMod val="75000"/>
                  </a:schemeClr>
                </a:solidFill>
              </a:defRPr>
            </a:lvl1pPr>
          </a:lstStyle>
          <a:p>
            <a:pPr lvl="0">
              <a:lnSpc>
                <a:spcPts val="7000"/>
              </a:lnSpc>
              <a:spcBef>
                <a:spcPct val="0"/>
              </a:spcBef>
              <a:defRPr/>
            </a:pPr>
            <a:r>
              <a:rPr lang="en-GB" sz="4800" dirty="0">
                <a:solidFill>
                  <a:schemeClr val="tx1">
                    <a:lumMod val="75000"/>
                    <a:lumOff val="25000"/>
                  </a:schemeClr>
                </a:solidFill>
                <a:latin typeface="Arial"/>
                <a:ea typeface="+mj-ea"/>
                <a:cs typeface="Arial"/>
              </a:rPr>
              <a:t>Chris Burrows, Tony McNally, Tracy Scanlon, Angela Benedetti, Phil Browne and Patricia De </a:t>
            </a:r>
            <a:r>
              <a:rPr lang="en-GB" sz="4800" dirty="0" err="1">
                <a:solidFill>
                  <a:schemeClr val="tx1">
                    <a:lumMod val="75000"/>
                    <a:lumOff val="25000"/>
                  </a:schemeClr>
                </a:solidFill>
                <a:latin typeface="Arial"/>
                <a:ea typeface="+mj-ea"/>
                <a:cs typeface="Arial"/>
              </a:rPr>
              <a:t>Rosnay</a:t>
            </a:r>
            <a:endParaRPr kumimoji="0" lang="en-US" sz="5400" b="0" i="0" u="none" strike="noStrike" kern="1200" cap="none" spc="0" normalizeH="0" baseline="0" noProof="0" dirty="0">
              <a:ln>
                <a:noFill/>
              </a:ln>
              <a:solidFill>
                <a:schemeClr val="tx1">
                  <a:lumMod val="75000"/>
                  <a:lumOff val="25000"/>
                </a:schemeClr>
              </a:solidFill>
              <a:effectLst/>
              <a:uLnTx/>
              <a:uFillTx/>
              <a:latin typeface="Arial"/>
              <a:ea typeface="+mj-ea"/>
              <a:cs typeface="Arial"/>
            </a:endParaRPr>
          </a:p>
        </p:txBody>
      </p:sp>
      <p:sp>
        <p:nvSpPr>
          <p:cNvPr id="7" name="Title 8"/>
          <p:cNvSpPr txBox="1">
            <a:spLocks/>
          </p:cNvSpPr>
          <p:nvPr/>
        </p:nvSpPr>
        <p:spPr>
          <a:xfrm>
            <a:off x="432000" y="4070527"/>
            <a:ext cx="29399334" cy="1434579"/>
          </a:xfrm>
          <a:prstGeom prst="rect">
            <a:avLst/>
          </a:prstGeom>
        </p:spPr>
        <p:txBody>
          <a:bodyPr vert="horz" wrap="square" lIns="432000" tIns="432000" rIns="432000" bIns="432000">
            <a:spAutoFit/>
          </a:bodyPr>
          <a:lstStyle>
            <a:lvl1pPr>
              <a:defRPr sz="9000">
                <a:solidFill>
                  <a:schemeClr val="accent5">
                    <a:lumMod val="75000"/>
                  </a:schemeClr>
                </a:solidFill>
              </a:defRPr>
            </a:lvl1pPr>
          </a:lstStyle>
          <a:p>
            <a:pPr lvl="0">
              <a:lnSpc>
                <a:spcPct val="110000"/>
              </a:lnSpc>
              <a:spcBef>
                <a:spcPct val="0"/>
              </a:spcBef>
              <a:defRPr/>
            </a:pPr>
            <a:r>
              <a:rPr lang="en-GB" sz="3600" dirty="0">
                <a:solidFill>
                  <a:schemeClr val="tx1">
                    <a:lumMod val="75000"/>
                    <a:lumOff val="25000"/>
                  </a:schemeClr>
                </a:solidFill>
                <a:latin typeface="Arial"/>
                <a:ea typeface="+mj-ea"/>
                <a:cs typeface="Arial"/>
              </a:rPr>
              <a:t>Research Department, ECMWF, Reading, United Kingdom.</a:t>
            </a:r>
            <a:endParaRPr kumimoji="0" lang="en-US" sz="3600" b="0" i="0" u="none" strike="noStrike" kern="1200" cap="none" spc="0" normalizeH="0" baseline="0" noProof="0" dirty="0">
              <a:ln>
                <a:noFill/>
              </a:ln>
              <a:solidFill>
                <a:schemeClr val="tx1">
                  <a:lumMod val="75000"/>
                  <a:lumOff val="25000"/>
                </a:schemeClr>
              </a:solidFill>
              <a:effectLst/>
              <a:uLnTx/>
              <a:uFillTx/>
              <a:latin typeface="Arial"/>
              <a:ea typeface="+mj-ea"/>
              <a:cs typeface="Arial"/>
            </a:endParaRPr>
          </a:p>
        </p:txBody>
      </p:sp>
      <p:sp>
        <p:nvSpPr>
          <p:cNvPr id="30" name="Title 8"/>
          <p:cNvSpPr txBox="1">
            <a:spLocks/>
          </p:cNvSpPr>
          <p:nvPr/>
        </p:nvSpPr>
        <p:spPr>
          <a:xfrm>
            <a:off x="15407593" y="37359246"/>
            <a:ext cx="14423743" cy="1893971"/>
          </a:xfrm>
          <a:prstGeom prst="rect">
            <a:avLst/>
          </a:prstGeom>
        </p:spPr>
        <p:txBody>
          <a:bodyPr vert="horz" wrap="square" lIns="432000" tIns="241200" rIns="432000" bIns="288000" numCol="1" spcCol="720000">
            <a:spAutoFit/>
          </a:bodyPr>
          <a:lstStyle>
            <a:lvl1pPr>
              <a:defRPr sz="9000">
                <a:solidFill>
                  <a:schemeClr val="accent5">
                    <a:lumMod val="75000"/>
                  </a:schemeClr>
                </a:solidFill>
              </a:defRPr>
            </a:lvl1pPr>
          </a:lstStyle>
          <a:p>
            <a:pPr lvl="0">
              <a:spcAft>
                <a:spcPts val="1200"/>
              </a:spcAft>
            </a:pPr>
            <a:r>
              <a:rPr lang="en-GB" sz="5400" b="1" dirty="0">
                <a:latin typeface="Arial"/>
                <a:cs typeface="Arial"/>
              </a:rPr>
              <a:t>Outlook </a:t>
            </a:r>
            <a:endParaRPr lang="en-US" sz="5400" b="1" dirty="0">
              <a:latin typeface="Arial"/>
              <a:cs typeface="Arial"/>
            </a:endParaRPr>
          </a:p>
          <a:p>
            <a:pPr>
              <a:lnSpc>
                <a:spcPct val="110000"/>
              </a:lnSpc>
              <a:spcAft>
                <a:spcPts val="1200"/>
              </a:spcAft>
            </a:pPr>
            <a:endParaRPr lang="en-US" sz="2400" b="1" dirty="0">
              <a:solidFill>
                <a:schemeClr val="tx1">
                  <a:lumMod val="75000"/>
                  <a:lumOff val="25000"/>
                </a:schemeClr>
              </a:solidFill>
              <a:latin typeface="Arial"/>
              <a:ea typeface="+mj-ea"/>
              <a:cs typeface="Arial"/>
            </a:endParaRPr>
          </a:p>
        </p:txBody>
      </p:sp>
      <p:pic>
        <p:nvPicPr>
          <p:cNvPr id="35" name="Picture 34"/>
          <p:cNvPicPr>
            <a:picLocks noChangeAspect="1"/>
          </p:cNvPicPr>
          <p:nvPr/>
        </p:nvPicPr>
        <p:blipFill>
          <a:blip r:embed="rId3"/>
          <a:stretch>
            <a:fillRect/>
          </a:stretch>
        </p:blipFill>
        <p:spPr>
          <a:xfrm>
            <a:off x="0" y="0"/>
            <a:ext cx="432000" cy="432000"/>
          </a:xfrm>
          <a:prstGeom prst="rect">
            <a:avLst/>
          </a:prstGeom>
        </p:spPr>
      </p:pic>
      <p:pic>
        <p:nvPicPr>
          <p:cNvPr id="36" name="Picture 35"/>
          <p:cNvPicPr>
            <a:picLocks noChangeAspect="1"/>
          </p:cNvPicPr>
          <p:nvPr/>
        </p:nvPicPr>
        <p:blipFill>
          <a:blip r:embed="rId3"/>
          <a:stretch>
            <a:fillRect/>
          </a:stretch>
        </p:blipFill>
        <p:spPr>
          <a:xfrm>
            <a:off x="1" y="0"/>
            <a:ext cx="432000" cy="432000"/>
          </a:xfrm>
          <a:prstGeom prst="rect">
            <a:avLst/>
          </a:prstGeom>
        </p:spPr>
      </p:pic>
      <p:pic>
        <p:nvPicPr>
          <p:cNvPr id="37" name="Picture 36"/>
          <p:cNvPicPr>
            <a:picLocks noChangeAspect="1"/>
          </p:cNvPicPr>
          <p:nvPr/>
        </p:nvPicPr>
        <p:blipFill>
          <a:blip r:embed="rId3"/>
          <a:stretch>
            <a:fillRect/>
          </a:stretch>
        </p:blipFill>
        <p:spPr>
          <a:xfrm>
            <a:off x="14940000" y="5620261"/>
            <a:ext cx="432000" cy="432000"/>
          </a:xfrm>
          <a:prstGeom prst="rect">
            <a:avLst/>
          </a:prstGeom>
        </p:spPr>
      </p:pic>
      <p:sp>
        <p:nvSpPr>
          <p:cNvPr id="25" name="Rectangle 24"/>
          <p:cNvSpPr/>
          <p:nvPr/>
        </p:nvSpPr>
        <p:spPr>
          <a:xfrm>
            <a:off x="432000" y="23842831"/>
            <a:ext cx="14489646" cy="185289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8000"/>
              <a:t> </a:t>
            </a:r>
            <a:endParaRPr lang="en-US" sz="8000" dirty="0"/>
          </a:p>
        </p:txBody>
      </p:sp>
      <p:sp>
        <p:nvSpPr>
          <p:cNvPr id="18" name="Title 8"/>
          <p:cNvSpPr txBox="1">
            <a:spLocks/>
          </p:cNvSpPr>
          <p:nvPr/>
        </p:nvSpPr>
        <p:spPr>
          <a:xfrm>
            <a:off x="428966" y="23870682"/>
            <a:ext cx="14489646" cy="1407024"/>
          </a:xfrm>
          <a:prstGeom prst="rect">
            <a:avLst/>
          </a:prstGeom>
        </p:spPr>
        <p:txBody>
          <a:bodyPr vert="horz" wrap="square" lIns="432000" tIns="241200" rIns="432000" bIns="288000" numCol="1" spcCol="720000">
            <a:noAutofit/>
          </a:bodyPr>
          <a:lstStyle>
            <a:lvl1pPr>
              <a:defRPr sz="9000">
                <a:solidFill>
                  <a:schemeClr val="accent5">
                    <a:lumMod val="75000"/>
                  </a:schemeClr>
                </a:solidFill>
              </a:defRPr>
            </a:lvl1pPr>
          </a:lstStyle>
          <a:p>
            <a:pPr lvl="0">
              <a:lnSpc>
                <a:spcPct val="110000"/>
              </a:lnSpc>
              <a:spcAft>
                <a:spcPts val="1800"/>
              </a:spcAft>
            </a:pPr>
            <a:r>
              <a:rPr lang="en-GB" sz="5400" b="1" dirty="0">
                <a:latin typeface="Arial"/>
                <a:cs typeface="Arial"/>
              </a:rPr>
              <a:t>Investigation into IASI being the outlier</a:t>
            </a:r>
            <a:endParaRPr lang="en-US" sz="3200" dirty="0">
              <a:solidFill>
                <a:schemeClr val="tx1">
                  <a:lumMod val="75000"/>
                  <a:lumOff val="25000"/>
                </a:schemeClr>
              </a:solidFill>
              <a:latin typeface="Arial"/>
              <a:cs typeface="Arial"/>
            </a:endParaRPr>
          </a:p>
        </p:txBody>
      </p:sp>
      <p:pic>
        <p:nvPicPr>
          <p:cNvPr id="31" name="Picture 30"/>
          <p:cNvPicPr>
            <a:picLocks noChangeAspect="1"/>
          </p:cNvPicPr>
          <p:nvPr/>
        </p:nvPicPr>
        <p:blipFill>
          <a:blip r:embed="rId3"/>
          <a:stretch>
            <a:fillRect/>
          </a:stretch>
        </p:blipFill>
        <p:spPr>
          <a:xfrm>
            <a:off x="0" y="5609814"/>
            <a:ext cx="432000" cy="432000"/>
          </a:xfrm>
          <a:prstGeom prst="rect">
            <a:avLst/>
          </a:prstGeom>
        </p:spPr>
      </p:pic>
      <p:pic>
        <p:nvPicPr>
          <p:cNvPr id="33" name="Picture 32"/>
          <p:cNvPicPr>
            <a:picLocks noChangeAspect="1"/>
          </p:cNvPicPr>
          <p:nvPr/>
        </p:nvPicPr>
        <p:blipFill>
          <a:blip r:embed="rId3"/>
          <a:stretch>
            <a:fillRect/>
          </a:stretch>
        </p:blipFill>
        <p:spPr>
          <a:xfrm>
            <a:off x="29843213" y="5609814"/>
            <a:ext cx="432000" cy="432000"/>
          </a:xfrm>
          <a:prstGeom prst="rect">
            <a:avLst/>
          </a:prstGeom>
        </p:spPr>
      </p:pic>
      <p:sp>
        <p:nvSpPr>
          <p:cNvPr id="43" name="Title 8"/>
          <p:cNvSpPr txBox="1">
            <a:spLocks/>
          </p:cNvSpPr>
          <p:nvPr/>
        </p:nvSpPr>
        <p:spPr>
          <a:xfrm>
            <a:off x="15407593" y="23842831"/>
            <a:ext cx="14406299" cy="6980942"/>
          </a:xfrm>
          <a:prstGeom prst="rect">
            <a:avLst/>
          </a:prstGeom>
          <a:solidFill>
            <a:schemeClr val="bg1"/>
          </a:solidFill>
        </p:spPr>
        <p:txBody>
          <a:bodyPr vert="horz" wrap="square" lIns="432000" tIns="241200" rIns="432000" bIns="432000" numCol="1" spcCol="720000">
            <a:noAutofit/>
          </a:bodyPr>
          <a:lstStyle>
            <a:lvl1pPr>
              <a:defRPr sz="9000">
                <a:solidFill>
                  <a:schemeClr val="accent5">
                    <a:lumMod val="75000"/>
                  </a:schemeClr>
                </a:solidFill>
              </a:defRPr>
            </a:lvl1pPr>
          </a:lstStyle>
          <a:p>
            <a:pPr lvl="0">
              <a:spcAft>
                <a:spcPts val="1800"/>
              </a:spcAft>
            </a:pPr>
            <a:r>
              <a:rPr lang="en-GB" sz="5400" b="1" dirty="0">
                <a:latin typeface="Arial"/>
                <a:cs typeface="Arial"/>
              </a:rPr>
              <a:t>Model humidity</a:t>
            </a:r>
          </a:p>
          <a:p>
            <a:r>
              <a:rPr lang="en-GB" sz="3200" dirty="0">
                <a:solidFill>
                  <a:schemeClr val="tx1">
                    <a:lumMod val="75000"/>
                    <a:lumOff val="25000"/>
                  </a:schemeClr>
                </a:solidFill>
                <a:latin typeface="Arial"/>
                <a:cs typeface="Arial"/>
              </a:rPr>
              <a:t>It can be seen that the model humidity is very high in the regions where IASI produces large positive SKT increments, and the spread in the ensemble of data assimilations (EDA), i.e. the background error, is relatively small, which is likely to allow the SKT to pull strongly to the observations.</a:t>
            </a:r>
          </a:p>
        </p:txBody>
      </p:sp>
      <p:pic>
        <p:nvPicPr>
          <p:cNvPr id="46" name="Picture 45" descr="ECMWF_Master_Logo_CMYK_nostrap.eps"/>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11"/>
              <a:stretch>
                <a:fillRect/>
              </a:stretch>
            </p:blipFill>
          </mc:Choice>
          <mc:Fallback>
            <p:blipFill>
              <a:blip r:embed="rId12"/>
              <a:stretch>
                <a:fillRect/>
              </a:stretch>
            </p:blipFill>
          </mc:Fallback>
        </mc:AlternateContent>
        <p:spPr>
          <a:xfrm>
            <a:off x="23107620" y="779647"/>
            <a:ext cx="6265515" cy="1081160"/>
          </a:xfrm>
          <a:prstGeom prst="rect">
            <a:avLst/>
          </a:prstGeom>
        </p:spPr>
      </p:pic>
      <p:pic>
        <p:nvPicPr>
          <p:cNvPr id="39" name="Picture 38"/>
          <p:cNvPicPr>
            <a:picLocks noChangeAspect="1"/>
          </p:cNvPicPr>
          <p:nvPr/>
        </p:nvPicPr>
        <p:blipFill>
          <a:blip r:embed="rId3"/>
          <a:stretch>
            <a:fillRect/>
          </a:stretch>
        </p:blipFill>
        <p:spPr>
          <a:xfrm>
            <a:off x="29843213" y="42371763"/>
            <a:ext cx="432000" cy="432000"/>
          </a:xfrm>
          <a:prstGeom prst="rect">
            <a:avLst/>
          </a:prstGeom>
        </p:spPr>
      </p:pic>
      <p:sp>
        <p:nvSpPr>
          <p:cNvPr id="41" name="Title 8"/>
          <p:cNvSpPr txBox="1">
            <a:spLocks/>
          </p:cNvSpPr>
          <p:nvPr/>
        </p:nvSpPr>
        <p:spPr>
          <a:xfrm>
            <a:off x="15372001" y="6057676"/>
            <a:ext cx="14441892" cy="9292339"/>
          </a:xfrm>
          <a:prstGeom prst="rect">
            <a:avLst/>
          </a:prstGeom>
          <a:solidFill>
            <a:schemeClr val="bg1"/>
          </a:solidFill>
        </p:spPr>
        <p:txBody>
          <a:bodyPr vert="horz" wrap="square" lIns="432000" tIns="241200" rIns="432000" bIns="432000" numCol="1" spcCol="720000">
            <a:noAutofit/>
          </a:bodyPr>
          <a:lstStyle>
            <a:lvl1pPr>
              <a:defRPr sz="9000">
                <a:solidFill>
                  <a:schemeClr val="accent5">
                    <a:lumMod val="75000"/>
                  </a:schemeClr>
                </a:solidFill>
              </a:defRPr>
            </a:lvl1pPr>
          </a:lstStyle>
          <a:p>
            <a:pPr lvl="0">
              <a:spcAft>
                <a:spcPts val="1800"/>
              </a:spcAft>
            </a:pPr>
            <a:r>
              <a:rPr lang="en-GB" sz="5400" b="1" dirty="0">
                <a:latin typeface="Arial"/>
                <a:cs typeface="Arial"/>
              </a:rPr>
              <a:t>Outer loop coupling – “</a:t>
            </a:r>
            <a:r>
              <a:rPr lang="en-GB" sz="5400" b="1" dirty="0" err="1">
                <a:latin typeface="Arial"/>
                <a:cs typeface="Arial"/>
              </a:rPr>
              <a:t>RadSST</a:t>
            </a:r>
            <a:r>
              <a:rPr lang="en-GB" sz="5400" b="1" dirty="0">
                <a:latin typeface="Arial"/>
                <a:cs typeface="Arial"/>
              </a:rPr>
              <a:t>”</a:t>
            </a:r>
          </a:p>
          <a:p>
            <a:pPr marL="468000" indent="-468000">
              <a:lnSpc>
                <a:spcPct val="110000"/>
              </a:lnSpc>
              <a:buFont typeface="Arial"/>
              <a:buChar char="•"/>
            </a:pPr>
            <a:r>
              <a:rPr lang="en-US" sz="3000" dirty="0">
                <a:solidFill>
                  <a:schemeClr val="tx1">
                    <a:lumMod val="75000"/>
                    <a:lumOff val="25000"/>
                  </a:schemeClr>
                </a:solidFill>
                <a:latin typeface="Arial"/>
                <a:ea typeface="+mj-ea"/>
                <a:cs typeface="Arial"/>
              </a:rPr>
              <a:t>The SKT values at the observation locations from the atmospheric analysis are passed to NEMOVAR as pseudo-observations after the first outer loop and onwards. This assumes complete trust in the cool skin </a:t>
            </a:r>
            <a:r>
              <a:rPr lang="en-US" sz="3000" dirty="0" err="1">
                <a:solidFill>
                  <a:schemeClr val="tx1">
                    <a:lumMod val="75000"/>
                    <a:lumOff val="25000"/>
                  </a:schemeClr>
                </a:solidFill>
                <a:latin typeface="Arial"/>
                <a:ea typeface="+mj-ea"/>
                <a:cs typeface="Arial"/>
              </a:rPr>
              <a:t>parameterisation</a:t>
            </a:r>
            <a:r>
              <a:rPr lang="en-US" sz="3000" dirty="0">
                <a:solidFill>
                  <a:schemeClr val="tx1">
                    <a:lumMod val="75000"/>
                    <a:lumOff val="25000"/>
                  </a:schemeClr>
                </a:solidFill>
                <a:latin typeface="Arial"/>
                <a:ea typeface="+mj-ea"/>
                <a:cs typeface="Arial"/>
              </a:rPr>
              <a:t>.</a:t>
            </a:r>
          </a:p>
          <a:p>
            <a:pPr marL="468000" indent="-468000">
              <a:lnSpc>
                <a:spcPct val="110000"/>
              </a:lnSpc>
              <a:buFont typeface="Arial"/>
              <a:buChar char="•"/>
            </a:pPr>
            <a:r>
              <a:rPr lang="en-US" sz="3000" baseline="0" dirty="0">
                <a:solidFill>
                  <a:schemeClr val="tx1">
                    <a:lumMod val="75000"/>
                    <a:lumOff val="25000"/>
                  </a:schemeClr>
                </a:solidFill>
                <a:latin typeface="Arial"/>
                <a:ea typeface="+mj-ea"/>
                <a:cs typeface="Arial"/>
              </a:rPr>
              <a:t>When the atmospheric and o</a:t>
            </a:r>
            <a:r>
              <a:rPr lang="en-US" sz="3000" dirty="0">
                <a:solidFill>
                  <a:schemeClr val="tx1">
                    <a:lumMod val="75000"/>
                    <a:lumOff val="25000"/>
                  </a:schemeClr>
                </a:solidFill>
                <a:latin typeface="Arial"/>
                <a:ea typeface="+mj-ea"/>
                <a:cs typeface="Arial"/>
              </a:rPr>
              <a:t>cean analyses have been produced, they are combined into a coupled analysis.</a:t>
            </a:r>
            <a:endParaRPr lang="en-US" sz="3000" baseline="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lang="en-US" sz="3200" dirty="0">
              <a:solidFill>
                <a:srgbClr val="3C3C3B"/>
              </a:solidFill>
              <a:latin typeface="Arial"/>
              <a:ea typeface="+mj-ea"/>
              <a:cs typeface="Arial"/>
            </a:endParaRPr>
          </a:p>
          <a:p>
            <a:endParaRPr kumimoji="0" lang="en-US" sz="3200" b="0" i="0" u="none" strike="noStrike" kern="1200" cap="none" spc="0" normalizeH="0" baseline="0" noProof="0" dirty="0">
              <a:ln>
                <a:noFill/>
              </a:ln>
              <a:solidFill>
                <a:srgbClr val="3C3C3B"/>
              </a:solidFill>
              <a:effectLst/>
              <a:uLnTx/>
              <a:uFillTx/>
              <a:latin typeface="Arial"/>
              <a:ea typeface="+mj-ea"/>
              <a:cs typeface="Arial"/>
            </a:endParaRPr>
          </a:p>
        </p:txBody>
      </p:sp>
      <p:sp>
        <p:nvSpPr>
          <p:cNvPr id="47" name="Rectangle 46"/>
          <p:cNvSpPr/>
          <p:nvPr/>
        </p:nvSpPr>
        <p:spPr>
          <a:xfrm>
            <a:off x="432000" y="15686759"/>
            <a:ext cx="29381892" cy="767099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8000" dirty="0"/>
          </a:p>
        </p:txBody>
      </p:sp>
      <p:sp>
        <p:nvSpPr>
          <p:cNvPr id="48" name="TextBox 47"/>
          <p:cNvSpPr txBox="1"/>
          <p:nvPr/>
        </p:nvSpPr>
        <p:spPr>
          <a:xfrm>
            <a:off x="413647" y="15700041"/>
            <a:ext cx="29163229" cy="3065043"/>
          </a:xfrm>
          <a:prstGeom prst="rect">
            <a:avLst/>
          </a:prstGeom>
          <a:noFill/>
        </p:spPr>
        <p:txBody>
          <a:bodyPr wrap="square" lIns="432000" tIns="216000" rtlCol="0">
            <a:spAutoFit/>
          </a:bodyPr>
          <a:lstStyle/>
          <a:p>
            <a:r>
              <a:rPr lang="en-GB" sz="5400" b="1" dirty="0">
                <a:solidFill>
                  <a:schemeClr val="accent5">
                    <a:lumMod val="75000"/>
                  </a:schemeClr>
                </a:solidFill>
                <a:latin typeface="Arial" panose="020B0604020202020204" pitchFamily="34" charset="0"/>
                <a:cs typeface="Arial" panose="020B0604020202020204" pitchFamily="34" charset="0"/>
              </a:rPr>
              <a:t>Skin temperature increments from IR and other instruments</a:t>
            </a:r>
            <a:endParaRPr lang="en-US" sz="5400" dirty="0">
              <a:solidFill>
                <a:schemeClr val="accent5">
                  <a:lumMod val="75000"/>
                </a:schemeClr>
              </a:solidFill>
              <a:latin typeface="Arial" panose="020B0604020202020204" pitchFamily="34" charset="0"/>
              <a:cs typeface="Arial" panose="020B0604020202020204" pitchFamily="34" charset="0"/>
            </a:endParaRPr>
          </a:p>
          <a:p>
            <a:endParaRPr lang="en-GB" sz="3200" dirty="0">
              <a:latin typeface="Arial" panose="020B0604020202020204" pitchFamily="34" charset="0"/>
              <a:cs typeface="Arial" panose="020B0604020202020204" pitchFamily="34" charset="0"/>
            </a:endParaRPr>
          </a:p>
          <a:p>
            <a:r>
              <a:rPr lang="en-GB" sz="3200" dirty="0">
                <a:latin typeface="Arial" panose="020B0604020202020204" pitchFamily="34" charset="0"/>
                <a:cs typeface="Arial" panose="020B0604020202020204" pitchFamily="34" charset="0"/>
              </a:rPr>
              <a:t>The skin temperature sink variable is computed for all satellite radiance observations, with one SKT analysed for each sounding location.  Plotting maps of these increments for a single day (July 1</a:t>
            </a:r>
            <a:r>
              <a:rPr lang="en-GB" sz="3200" baseline="30000" dirty="0">
                <a:latin typeface="Arial" panose="020B0604020202020204" pitchFamily="34" charset="0"/>
                <a:cs typeface="Arial" panose="020B0604020202020204" pitchFamily="34" charset="0"/>
              </a:rPr>
              <a:t>st</a:t>
            </a:r>
            <a:r>
              <a:rPr lang="en-GB" sz="3200" dirty="0">
                <a:latin typeface="Arial" panose="020B0604020202020204" pitchFamily="34" charset="0"/>
                <a:cs typeface="Arial" panose="020B0604020202020204" pitchFamily="34" charset="0"/>
              </a:rPr>
              <a:t> 2022) we see that IASI produces larger positive SKT increments compared to the other instruments, and this is representative of all dates investigated. </a:t>
            </a:r>
          </a:p>
        </p:txBody>
      </p:sp>
      <p:sp>
        <p:nvSpPr>
          <p:cNvPr id="50" name="Title 8"/>
          <p:cNvSpPr txBox="1">
            <a:spLocks/>
          </p:cNvSpPr>
          <p:nvPr/>
        </p:nvSpPr>
        <p:spPr>
          <a:xfrm>
            <a:off x="15407592" y="31075164"/>
            <a:ext cx="14406299" cy="1097004"/>
          </a:xfrm>
          <a:prstGeom prst="rect">
            <a:avLst/>
          </a:prstGeom>
          <a:noFill/>
        </p:spPr>
        <p:txBody>
          <a:bodyPr vert="horz" wrap="square" lIns="432000" tIns="241200" rIns="432000" bIns="432000" numCol="1" spcCol="720000">
            <a:noAutofit/>
          </a:bodyPr>
          <a:lstStyle>
            <a:lvl1pPr>
              <a:defRPr sz="9000">
                <a:solidFill>
                  <a:schemeClr val="accent5">
                    <a:lumMod val="75000"/>
                  </a:schemeClr>
                </a:solidFill>
              </a:defRPr>
            </a:lvl1pPr>
          </a:lstStyle>
          <a:p>
            <a:pPr lvl="0">
              <a:spcAft>
                <a:spcPts val="1800"/>
              </a:spcAft>
            </a:pPr>
            <a:r>
              <a:rPr lang="en-GB" sz="5400" b="1" dirty="0">
                <a:latin typeface="Arial"/>
                <a:cs typeface="Arial"/>
              </a:rPr>
              <a:t>Individual spectra</a:t>
            </a:r>
          </a:p>
        </p:txBody>
      </p:sp>
      <p:pic>
        <p:nvPicPr>
          <p:cNvPr id="51" name="Picture 50"/>
          <p:cNvPicPr>
            <a:picLocks noChangeAspect="1"/>
          </p:cNvPicPr>
          <p:nvPr/>
        </p:nvPicPr>
        <p:blipFill>
          <a:blip r:embed="rId3"/>
          <a:stretch>
            <a:fillRect/>
          </a:stretch>
        </p:blipFill>
        <p:spPr>
          <a:xfrm>
            <a:off x="39042895" y="32160267"/>
            <a:ext cx="433733" cy="374214"/>
          </a:xfrm>
          <a:prstGeom prst="rect">
            <a:avLst/>
          </a:prstGeom>
        </p:spPr>
      </p:pic>
      <p:pic>
        <p:nvPicPr>
          <p:cNvPr id="52" name="Picture 51"/>
          <p:cNvPicPr>
            <a:picLocks noChangeAspect="1"/>
          </p:cNvPicPr>
          <p:nvPr/>
        </p:nvPicPr>
        <p:blipFill>
          <a:blip r:embed="rId3"/>
          <a:stretch>
            <a:fillRect/>
          </a:stretch>
        </p:blipFill>
        <p:spPr>
          <a:xfrm>
            <a:off x="24296765" y="32095665"/>
            <a:ext cx="433733" cy="374214"/>
          </a:xfrm>
          <a:prstGeom prst="rect">
            <a:avLst/>
          </a:prstGeom>
        </p:spPr>
      </p:pic>
      <p:pic>
        <p:nvPicPr>
          <p:cNvPr id="126" name="Picture 125" descr="A map of the world&#10;&#10;Description automatically generated">
            <a:extLst>
              <a:ext uri="{FF2B5EF4-FFF2-40B4-BE49-F238E27FC236}">
                <a16:creationId xmlns:a16="http://schemas.microsoft.com/office/drawing/2014/main" id="{AC1E70D3-12F8-1E41-1D25-6ABC2EF9D5A4}"/>
              </a:ext>
            </a:extLst>
          </p:cNvPr>
          <p:cNvPicPr>
            <a:picLocks noChangeAspect="1"/>
          </p:cNvPicPr>
          <p:nvPr/>
        </p:nvPicPr>
        <p:blipFill>
          <a:blip r:embed="rId13"/>
          <a:srcRect l="11794" t="8871" r="10683" b="7029"/>
          <a:stretch/>
        </p:blipFill>
        <p:spPr>
          <a:xfrm>
            <a:off x="2017622" y="18743378"/>
            <a:ext cx="26271550" cy="4567714"/>
          </a:xfrm>
          <a:prstGeom prst="rect">
            <a:avLst/>
          </a:prstGeom>
        </p:spPr>
      </p:pic>
      <p:sp>
        <p:nvSpPr>
          <p:cNvPr id="128" name="Title 8">
            <a:extLst>
              <a:ext uri="{FF2B5EF4-FFF2-40B4-BE49-F238E27FC236}">
                <a16:creationId xmlns:a16="http://schemas.microsoft.com/office/drawing/2014/main" id="{A1CC433D-8162-C74D-06CA-7080B461B23E}"/>
              </a:ext>
            </a:extLst>
          </p:cNvPr>
          <p:cNvSpPr txBox="1">
            <a:spLocks/>
          </p:cNvSpPr>
          <p:nvPr/>
        </p:nvSpPr>
        <p:spPr>
          <a:xfrm>
            <a:off x="411519" y="25060729"/>
            <a:ext cx="14489647" cy="6428598"/>
          </a:xfrm>
          <a:prstGeom prst="rect">
            <a:avLst/>
          </a:prstGeom>
          <a:noFill/>
        </p:spPr>
        <p:txBody>
          <a:bodyPr vert="horz" wrap="square" lIns="432000" tIns="241200" rIns="432000" bIns="432000" numCol="1" spcCol="720000">
            <a:noAutofit/>
          </a:bodyPr>
          <a:lstStyle>
            <a:lvl1pPr>
              <a:defRPr sz="9000">
                <a:solidFill>
                  <a:schemeClr val="accent5">
                    <a:lumMod val="75000"/>
                  </a:schemeClr>
                </a:solidFill>
              </a:defRPr>
            </a:lvl1pPr>
          </a:lstStyle>
          <a:p>
            <a:r>
              <a:rPr lang="en-GB" sz="3200" dirty="0">
                <a:solidFill>
                  <a:srgbClr val="3C3C3B"/>
                </a:solidFill>
                <a:latin typeface="Arial"/>
                <a:ea typeface="+mj-ea"/>
                <a:cs typeface="Arial"/>
              </a:rPr>
              <a:t>The fact that IASI behaves so differently could be due to various factors. The observations could be somehow inconsistent with other observations, perhaps due to the high spectral resolution; the forward modelling could be sub-optimal, in terms of the atmosphere or surface components including emissivity; the cloud/aerosol detection may need refining; the 4D-Var minimisation may give increments that are too large in certain conditions (e.g. close to saturation); the observation error covariances may be too small.</a:t>
            </a:r>
          </a:p>
          <a:p>
            <a:endParaRPr lang="en-GB" sz="3200" dirty="0">
              <a:solidFill>
                <a:srgbClr val="3C3C3B"/>
              </a:solidFill>
              <a:latin typeface="Arial"/>
              <a:ea typeface="+mj-ea"/>
              <a:cs typeface="Arial"/>
            </a:endParaRPr>
          </a:p>
          <a:p>
            <a:r>
              <a:rPr lang="en-GB" sz="3200" dirty="0">
                <a:solidFill>
                  <a:srgbClr val="3C3C3B"/>
                </a:solidFill>
                <a:latin typeface="Arial"/>
                <a:ea typeface="+mj-ea"/>
                <a:cs typeface="Arial"/>
              </a:rPr>
              <a:t>The clearest clue as to the mechanism is the correlation between the SKT increments and the clear-sky model-based surface-to-space transmittance (</a:t>
            </a:r>
            <a:r>
              <a:rPr lang="en-GB" sz="3200" dirty="0" err="1">
                <a:solidFill>
                  <a:srgbClr val="3C3C3B"/>
                </a:solidFill>
                <a:latin typeface="Arial"/>
                <a:ea typeface="+mj-ea"/>
                <a:cs typeface="Arial"/>
              </a:rPr>
              <a:t>τ</a:t>
            </a:r>
            <a:r>
              <a:rPr lang="en-GB" sz="3200" baseline="-25000" dirty="0" err="1">
                <a:solidFill>
                  <a:srgbClr val="3C3C3B"/>
                </a:solidFill>
                <a:latin typeface="Arial"/>
                <a:ea typeface="+mj-ea"/>
                <a:cs typeface="Arial"/>
              </a:rPr>
              <a:t>sfc</a:t>
            </a:r>
            <a:r>
              <a:rPr lang="en-GB" sz="3200" dirty="0">
                <a:solidFill>
                  <a:srgbClr val="3C3C3B"/>
                </a:solidFill>
                <a:latin typeface="Arial"/>
                <a:ea typeface="+mj-ea"/>
                <a:cs typeface="Arial"/>
              </a:rPr>
              <a:t>) for window channels, and plotted here is a 2D histogram of the skin temperature increments binned by </a:t>
            </a:r>
            <a:r>
              <a:rPr lang="en-GB" sz="3200" dirty="0" err="1">
                <a:solidFill>
                  <a:srgbClr val="3C3C3B"/>
                </a:solidFill>
                <a:latin typeface="Arial"/>
                <a:ea typeface="+mj-ea"/>
                <a:cs typeface="Arial"/>
              </a:rPr>
              <a:t>τ</a:t>
            </a:r>
            <a:r>
              <a:rPr lang="en-GB" sz="3200" baseline="-25000" dirty="0" err="1">
                <a:solidFill>
                  <a:srgbClr val="3C3C3B"/>
                </a:solidFill>
                <a:latin typeface="Arial"/>
                <a:ea typeface="+mj-ea"/>
                <a:cs typeface="Arial"/>
              </a:rPr>
              <a:t>sfc</a:t>
            </a:r>
            <a:r>
              <a:rPr lang="en-GB" sz="3200" baseline="-25000" dirty="0">
                <a:solidFill>
                  <a:srgbClr val="3C3C3B"/>
                </a:solidFill>
                <a:latin typeface="Arial"/>
                <a:ea typeface="+mj-ea"/>
                <a:cs typeface="Arial"/>
              </a:rPr>
              <a:t> </a:t>
            </a:r>
            <a:r>
              <a:rPr lang="en-GB" sz="3200" dirty="0">
                <a:solidFill>
                  <a:srgbClr val="3C3C3B"/>
                </a:solidFill>
                <a:latin typeface="Arial"/>
                <a:ea typeface="+mj-ea"/>
                <a:cs typeface="Arial"/>
              </a:rPr>
              <a:t>for </a:t>
            </a:r>
            <a:r>
              <a:rPr lang="en-GB" sz="3200" dirty="0" err="1">
                <a:solidFill>
                  <a:srgbClr val="3C3C3B"/>
                </a:solidFill>
                <a:latin typeface="Arial"/>
                <a:ea typeface="+mj-ea"/>
                <a:cs typeface="Arial"/>
              </a:rPr>
              <a:t>CrIS</a:t>
            </a:r>
            <a:r>
              <a:rPr lang="en-GB" sz="3200" dirty="0">
                <a:solidFill>
                  <a:srgbClr val="3C3C3B"/>
                </a:solidFill>
                <a:latin typeface="Arial"/>
                <a:ea typeface="+mj-ea"/>
                <a:cs typeface="Arial"/>
              </a:rPr>
              <a:t> (867.5cm</a:t>
            </a:r>
            <a:r>
              <a:rPr lang="en-GB" sz="3200" baseline="30000" dirty="0">
                <a:solidFill>
                  <a:srgbClr val="3C3C3B"/>
                </a:solidFill>
                <a:latin typeface="Arial"/>
                <a:ea typeface="+mj-ea"/>
                <a:cs typeface="Arial"/>
              </a:rPr>
              <a:t>-1</a:t>
            </a:r>
            <a:r>
              <a:rPr lang="en-GB" sz="3200" dirty="0">
                <a:solidFill>
                  <a:srgbClr val="3C3C3B"/>
                </a:solidFill>
                <a:latin typeface="Arial"/>
                <a:ea typeface="+mj-ea"/>
                <a:cs typeface="Arial"/>
              </a:rPr>
              <a:t>) and IASI (875cm</a:t>
            </a:r>
            <a:r>
              <a:rPr lang="en-GB" sz="3200" baseline="30000" dirty="0">
                <a:solidFill>
                  <a:srgbClr val="3C3C3B"/>
                </a:solidFill>
                <a:latin typeface="Arial"/>
                <a:ea typeface="+mj-ea"/>
                <a:cs typeface="Arial"/>
              </a:rPr>
              <a:t>-1</a:t>
            </a:r>
            <a:r>
              <a:rPr lang="en-GB" sz="3200" dirty="0">
                <a:solidFill>
                  <a:srgbClr val="3C3C3B"/>
                </a:solidFill>
                <a:latin typeface="Arial"/>
                <a:ea typeface="+mj-ea"/>
                <a:cs typeface="Arial"/>
              </a:rPr>
              <a:t>).</a:t>
            </a:r>
          </a:p>
          <a:p>
            <a:endParaRPr lang="en-GB" sz="3200" dirty="0">
              <a:solidFill>
                <a:srgbClr val="3C3C3B"/>
              </a:solidFill>
              <a:latin typeface="Arial"/>
              <a:ea typeface="+mj-ea"/>
              <a:cs typeface="Arial"/>
            </a:endParaRPr>
          </a:p>
          <a:p>
            <a:endParaRPr lang="en-GB" sz="3200" dirty="0">
              <a:solidFill>
                <a:srgbClr val="3C3C3B"/>
              </a:solidFill>
              <a:latin typeface="Arial"/>
              <a:ea typeface="+mj-ea"/>
              <a:cs typeface="Arial"/>
            </a:endParaRPr>
          </a:p>
          <a:p>
            <a:endParaRPr lang="en-GB" sz="3200" dirty="0">
              <a:solidFill>
                <a:srgbClr val="3C3C3B"/>
              </a:solidFill>
              <a:latin typeface="Arial"/>
              <a:ea typeface="+mj-ea"/>
              <a:cs typeface="Arial"/>
            </a:endParaRPr>
          </a:p>
          <a:p>
            <a:endParaRPr lang="en-GB" sz="3200" dirty="0">
              <a:solidFill>
                <a:srgbClr val="3C3C3B"/>
              </a:solidFill>
              <a:latin typeface="Arial"/>
              <a:ea typeface="+mj-ea"/>
              <a:cs typeface="Arial"/>
            </a:endParaRPr>
          </a:p>
          <a:p>
            <a:endParaRPr lang="en-GB" sz="3200" dirty="0">
              <a:solidFill>
                <a:srgbClr val="3C3C3B"/>
              </a:solidFill>
              <a:latin typeface="Arial"/>
              <a:ea typeface="+mj-ea"/>
              <a:cs typeface="Arial"/>
            </a:endParaRPr>
          </a:p>
          <a:p>
            <a:endParaRPr lang="en-GB" sz="3200" dirty="0">
              <a:solidFill>
                <a:srgbClr val="3C3C3B"/>
              </a:solidFill>
              <a:latin typeface="Arial"/>
              <a:ea typeface="+mj-ea"/>
              <a:cs typeface="Arial"/>
            </a:endParaRPr>
          </a:p>
          <a:p>
            <a:endParaRPr lang="en-GB" sz="3200" dirty="0">
              <a:solidFill>
                <a:srgbClr val="3C3C3B"/>
              </a:solidFill>
              <a:latin typeface="Arial"/>
              <a:ea typeface="+mj-ea"/>
              <a:cs typeface="Arial"/>
            </a:endParaRPr>
          </a:p>
          <a:p>
            <a:endParaRPr kumimoji="0" lang="en-GB" sz="3200" b="0" i="0" u="none" strike="noStrike" kern="1200" cap="none" spc="0" normalizeH="0" baseline="0" dirty="0">
              <a:ln>
                <a:noFill/>
              </a:ln>
              <a:solidFill>
                <a:srgbClr val="3C3C3B"/>
              </a:solidFill>
              <a:effectLst/>
              <a:uLnTx/>
              <a:uFillTx/>
              <a:latin typeface="Arial"/>
              <a:ea typeface="+mj-ea"/>
              <a:cs typeface="Arial"/>
            </a:endParaRPr>
          </a:p>
        </p:txBody>
      </p:sp>
      <p:pic>
        <p:nvPicPr>
          <p:cNvPr id="131" name="Picture 130" descr="A screenshot of a computer generated image&#10;&#10;Description automatically generated">
            <a:extLst>
              <a:ext uri="{FF2B5EF4-FFF2-40B4-BE49-F238E27FC236}">
                <a16:creationId xmlns:a16="http://schemas.microsoft.com/office/drawing/2014/main" id="{7281A578-FA66-37F4-2E96-B141E6615A31}"/>
              </a:ext>
            </a:extLst>
          </p:cNvPr>
          <p:cNvPicPr>
            <a:picLocks noChangeAspect="1"/>
          </p:cNvPicPr>
          <p:nvPr/>
        </p:nvPicPr>
        <p:blipFill>
          <a:blip r:embed="rId14"/>
          <a:srcRect l="3377" t="8177" r="16265" b="3378"/>
          <a:stretch/>
        </p:blipFill>
        <p:spPr>
          <a:xfrm>
            <a:off x="588937" y="32160267"/>
            <a:ext cx="8257898" cy="10163567"/>
          </a:xfrm>
          <a:prstGeom prst="rect">
            <a:avLst/>
          </a:prstGeom>
        </p:spPr>
      </p:pic>
      <p:sp>
        <p:nvSpPr>
          <p:cNvPr id="132" name="Title 8">
            <a:extLst>
              <a:ext uri="{FF2B5EF4-FFF2-40B4-BE49-F238E27FC236}">
                <a16:creationId xmlns:a16="http://schemas.microsoft.com/office/drawing/2014/main" id="{7597BA42-4E56-BD0F-AFF2-BCC9513CF2AC}"/>
              </a:ext>
            </a:extLst>
          </p:cNvPr>
          <p:cNvSpPr txBox="1">
            <a:spLocks/>
          </p:cNvSpPr>
          <p:nvPr/>
        </p:nvSpPr>
        <p:spPr>
          <a:xfrm>
            <a:off x="9548909" y="31839352"/>
            <a:ext cx="5304503" cy="9913082"/>
          </a:xfrm>
          <a:prstGeom prst="rect">
            <a:avLst/>
          </a:prstGeom>
          <a:noFill/>
        </p:spPr>
        <p:txBody>
          <a:bodyPr vert="horz" wrap="square" lIns="432000" tIns="241200" rIns="432000" bIns="432000" numCol="1" spcCol="720000">
            <a:noAutofit/>
          </a:bodyPr>
          <a:lstStyle>
            <a:lvl1pPr>
              <a:defRPr sz="9000">
                <a:solidFill>
                  <a:schemeClr val="accent5">
                    <a:lumMod val="75000"/>
                  </a:schemeClr>
                </a:solidFill>
              </a:defRPr>
            </a:lvl1pPr>
          </a:lstStyle>
          <a:p>
            <a:r>
              <a:rPr lang="en-GB" sz="3200" dirty="0">
                <a:solidFill>
                  <a:srgbClr val="3C3C3B"/>
                </a:solidFill>
                <a:latin typeface="Arial"/>
                <a:ea typeface="+mj-ea"/>
                <a:cs typeface="Arial"/>
              </a:rPr>
              <a:t>Only observations flagged as cloud-free are included in these statistics, though there may be model cloud at these locations.</a:t>
            </a:r>
          </a:p>
          <a:p>
            <a:endParaRPr lang="en-GB" sz="3200" dirty="0">
              <a:solidFill>
                <a:srgbClr val="3C3C3B"/>
              </a:solidFill>
              <a:latin typeface="Arial"/>
              <a:ea typeface="+mj-ea"/>
              <a:cs typeface="Arial"/>
            </a:endParaRPr>
          </a:p>
          <a:p>
            <a:r>
              <a:rPr lang="en-GB" sz="3200" dirty="0">
                <a:solidFill>
                  <a:srgbClr val="3C3C3B"/>
                </a:solidFill>
                <a:latin typeface="Arial"/>
                <a:ea typeface="+mj-ea"/>
                <a:cs typeface="Arial"/>
              </a:rPr>
              <a:t>This suggests that the large positive increments are due to scenes where the transmittance is low, and likely due to the water vapour continuum affecting the window channels. For such window channels, the same bias correction is applied for transparent and opaque scenes.</a:t>
            </a:r>
          </a:p>
          <a:p>
            <a:endParaRPr kumimoji="0" lang="en-GB" sz="3200" b="0" i="0" u="none" strike="noStrike" kern="1200" cap="none" spc="0" normalizeH="0" baseline="0" dirty="0">
              <a:ln>
                <a:noFill/>
              </a:ln>
              <a:solidFill>
                <a:srgbClr val="3C3C3B"/>
              </a:solidFill>
              <a:effectLst/>
              <a:uLnTx/>
              <a:uFillTx/>
              <a:latin typeface="Arial"/>
              <a:ea typeface="+mj-ea"/>
              <a:cs typeface="Arial"/>
            </a:endParaRPr>
          </a:p>
        </p:txBody>
      </p:sp>
      <p:pic>
        <p:nvPicPr>
          <p:cNvPr id="181" name="Picture 180" descr="A diagram of a diagram&#10;&#10;Description automatically generated">
            <a:extLst>
              <a:ext uri="{FF2B5EF4-FFF2-40B4-BE49-F238E27FC236}">
                <a16:creationId xmlns:a16="http://schemas.microsoft.com/office/drawing/2014/main" id="{15E030B9-21D4-9999-F76C-354B3B050125}"/>
              </a:ext>
            </a:extLst>
          </p:cNvPr>
          <p:cNvPicPr>
            <a:picLocks noChangeAspect="1"/>
          </p:cNvPicPr>
          <p:nvPr/>
        </p:nvPicPr>
        <p:blipFill>
          <a:blip r:embed="rId15"/>
          <a:stretch>
            <a:fillRect/>
          </a:stretch>
        </p:blipFill>
        <p:spPr>
          <a:xfrm>
            <a:off x="17460882" y="9835825"/>
            <a:ext cx="9472354" cy="5255757"/>
          </a:xfrm>
          <a:prstGeom prst="rect">
            <a:avLst/>
          </a:prstGeom>
        </p:spPr>
      </p:pic>
      <p:sp>
        <p:nvSpPr>
          <p:cNvPr id="184" name="Title 8">
            <a:extLst>
              <a:ext uri="{FF2B5EF4-FFF2-40B4-BE49-F238E27FC236}">
                <a16:creationId xmlns:a16="http://schemas.microsoft.com/office/drawing/2014/main" id="{4554D6C4-9DFF-E996-AD79-56E2C97486E6}"/>
              </a:ext>
            </a:extLst>
          </p:cNvPr>
          <p:cNvSpPr txBox="1">
            <a:spLocks/>
          </p:cNvSpPr>
          <p:nvPr/>
        </p:nvSpPr>
        <p:spPr>
          <a:xfrm>
            <a:off x="15425911" y="32051409"/>
            <a:ext cx="8384907" cy="3857113"/>
          </a:xfrm>
          <a:prstGeom prst="rect">
            <a:avLst/>
          </a:prstGeom>
          <a:noFill/>
        </p:spPr>
        <p:txBody>
          <a:bodyPr vert="horz" wrap="square" lIns="432000" tIns="241200" rIns="432000" bIns="432000" numCol="1" spcCol="720000">
            <a:noAutofit/>
          </a:bodyPr>
          <a:lstStyle>
            <a:lvl1pPr>
              <a:defRPr sz="9000">
                <a:solidFill>
                  <a:schemeClr val="accent5">
                    <a:lumMod val="75000"/>
                  </a:schemeClr>
                </a:solidFill>
              </a:defRPr>
            </a:lvl1pPr>
          </a:lstStyle>
          <a:p>
            <a:r>
              <a:rPr lang="en-GB" sz="3200" dirty="0">
                <a:solidFill>
                  <a:srgbClr val="3C3C3B"/>
                </a:solidFill>
                <a:latin typeface="Arial"/>
                <a:ea typeface="+mj-ea"/>
                <a:cs typeface="Arial"/>
              </a:rPr>
              <a:t>Two nearby observations have been compared spectrally, having SKT increments of 1.28K and -0.09K. The observed spectrum causing the 1.28K SKT increment (green line) has larger window channel brightness temperatures than both the model and other nearby observations, so the “warm” observation is potentially not being well-simulated by the model.</a:t>
            </a:r>
            <a:endParaRPr kumimoji="0" lang="en-GB" sz="3200" b="0" i="0" u="none" strike="noStrike" kern="1200" cap="none" spc="0" normalizeH="0" baseline="0" dirty="0">
              <a:ln>
                <a:noFill/>
              </a:ln>
              <a:solidFill>
                <a:srgbClr val="3C3C3B"/>
              </a:solidFill>
              <a:effectLst/>
              <a:uLnTx/>
              <a:uFillTx/>
              <a:latin typeface="Arial"/>
              <a:ea typeface="+mj-ea"/>
              <a:cs typeface="Arial"/>
            </a:endParaRPr>
          </a:p>
        </p:txBody>
      </p:sp>
      <p:pic>
        <p:nvPicPr>
          <p:cNvPr id="186" name="Picture 185" descr="A comparison of a temperature&#10;&#10;Description automatically generated with medium confidence">
            <a:extLst>
              <a:ext uri="{FF2B5EF4-FFF2-40B4-BE49-F238E27FC236}">
                <a16:creationId xmlns:a16="http://schemas.microsoft.com/office/drawing/2014/main" id="{09120E86-BBCE-D8BD-3CFE-681419589786}"/>
              </a:ext>
            </a:extLst>
          </p:cNvPr>
          <p:cNvPicPr>
            <a:picLocks noChangeAspect="1"/>
          </p:cNvPicPr>
          <p:nvPr/>
        </p:nvPicPr>
        <p:blipFill>
          <a:blip r:embed="rId16"/>
          <a:srcRect l="11783" t="4220" r="54766" b="8252"/>
          <a:stretch/>
        </p:blipFill>
        <p:spPr>
          <a:xfrm>
            <a:off x="16181999" y="27596972"/>
            <a:ext cx="5893535" cy="2780532"/>
          </a:xfrm>
          <a:prstGeom prst="rect">
            <a:avLst/>
          </a:prstGeom>
        </p:spPr>
      </p:pic>
      <p:pic>
        <p:nvPicPr>
          <p:cNvPr id="187" name="Picture 186" descr="A comparison of a temperature&#10;&#10;Description automatically generated with medium confidence">
            <a:extLst>
              <a:ext uri="{FF2B5EF4-FFF2-40B4-BE49-F238E27FC236}">
                <a16:creationId xmlns:a16="http://schemas.microsoft.com/office/drawing/2014/main" id="{C2221DB8-6AC9-879E-A4EB-4BAC58B5A144}"/>
              </a:ext>
            </a:extLst>
          </p:cNvPr>
          <p:cNvPicPr>
            <a:picLocks noChangeAspect="1"/>
          </p:cNvPicPr>
          <p:nvPr/>
        </p:nvPicPr>
        <p:blipFill>
          <a:blip r:embed="rId16"/>
          <a:srcRect l="54471" t="4220" r="12079" b="8252"/>
          <a:stretch/>
        </p:blipFill>
        <p:spPr>
          <a:xfrm>
            <a:off x="22849939" y="27583762"/>
            <a:ext cx="5893535" cy="2780532"/>
          </a:xfrm>
          <a:prstGeom prst="rect">
            <a:avLst/>
          </a:prstGeom>
        </p:spPr>
      </p:pic>
      <p:pic>
        <p:nvPicPr>
          <p:cNvPr id="189" name="Picture 188" descr="A graph of a graph&#10;&#10;Description automatically generated">
            <a:extLst>
              <a:ext uri="{FF2B5EF4-FFF2-40B4-BE49-F238E27FC236}">
                <a16:creationId xmlns:a16="http://schemas.microsoft.com/office/drawing/2014/main" id="{949ABEFF-8DC5-F318-7B59-60DADE7FBE8B}"/>
              </a:ext>
            </a:extLst>
          </p:cNvPr>
          <p:cNvPicPr>
            <a:picLocks noChangeAspect="1"/>
          </p:cNvPicPr>
          <p:nvPr/>
        </p:nvPicPr>
        <p:blipFill>
          <a:blip r:embed="rId17"/>
          <a:srcRect l="3578" t="10138" r="8031"/>
          <a:stretch/>
        </p:blipFill>
        <p:spPr>
          <a:xfrm>
            <a:off x="23332919" y="32276101"/>
            <a:ext cx="6395812" cy="4144624"/>
          </a:xfrm>
          <a:prstGeom prst="rect">
            <a:avLst/>
          </a:prstGeom>
        </p:spPr>
      </p:pic>
      <p:sp>
        <p:nvSpPr>
          <p:cNvPr id="190" name="Title 8">
            <a:extLst>
              <a:ext uri="{FF2B5EF4-FFF2-40B4-BE49-F238E27FC236}">
                <a16:creationId xmlns:a16="http://schemas.microsoft.com/office/drawing/2014/main" id="{DDCA9B17-5FF0-A6B2-9217-879F23765AD3}"/>
              </a:ext>
            </a:extLst>
          </p:cNvPr>
          <p:cNvSpPr txBox="1">
            <a:spLocks/>
          </p:cNvSpPr>
          <p:nvPr/>
        </p:nvSpPr>
        <p:spPr>
          <a:xfrm>
            <a:off x="15425912" y="38339824"/>
            <a:ext cx="14150964" cy="4398079"/>
          </a:xfrm>
          <a:prstGeom prst="rect">
            <a:avLst/>
          </a:prstGeom>
          <a:noFill/>
        </p:spPr>
        <p:txBody>
          <a:bodyPr vert="horz" wrap="square" lIns="432000" tIns="241200" rIns="432000" bIns="432000" numCol="1" spcCol="720000">
            <a:noAutofit/>
          </a:bodyPr>
          <a:lstStyle>
            <a:lvl1pPr>
              <a:defRPr sz="9000">
                <a:solidFill>
                  <a:schemeClr val="accent5">
                    <a:lumMod val="75000"/>
                  </a:schemeClr>
                </a:solidFill>
              </a:defRPr>
            </a:lvl1pPr>
          </a:lstStyle>
          <a:p>
            <a:r>
              <a:rPr lang="en-GB" sz="3200" dirty="0">
                <a:solidFill>
                  <a:srgbClr val="3C3C3B"/>
                </a:solidFill>
                <a:latin typeface="Arial"/>
                <a:ea typeface="+mj-ea"/>
                <a:cs typeface="Arial"/>
              </a:rPr>
              <a:t>Some hypotheses for the cause of the large positive SKT increments from IASI have been investigated and dismissed, but the exact mechanism is still to be determined.  Rejecting observations with low values of </a:t>
            </a:r>
            <a:r>
              <a:rPr lang="en-GB" sz="3200" dirty="0" err="1">
                <a:solidFill>
                  <a:srgbClr val="3C3C3B"/>
                </a:solidFill>
                <a:latin typeface="Arial"/>
                <a:ea typeface="+mj-ea"/>
                <a:cs typeface="Arial"/>
              </a:rPr>
              <a:t>τ</a:t>
            </a:r>
            <a:r>
              <a:rPr lang="en-GB" sz="3200" baseline="-25000" dirty="0" err="1">
                <a:solidFill>
                  <a:srgbClr val="3C3C3B"/>
                </a:solidFill>
                <a:latin typeface="Arial"/>
                <a:ea typeface="+mj-ea"/>
                <a:cs typeface="Arial"/>
              </a:rPr>
              <a:t>sfc</a:t>
            </a:r>
            <a:r>
              <a:rPr lang="en-GB" sz="3200" dirty="0">
                <a:solidFill>
                  <a:srgbClr val="3C3C3B"/>
                </a:solidFill>
                <a:latin typeface="Arial"/>
                <a:ea typeface="+mj-ea"/>
                <a:cs typeface="Arial"/>
              </a:rPr>
              <a:t> is an effective pragmatic solution which can be used until this is fully understood.</a:t>
            </a:r>
          </a:p>
          <a:p>
            <a:endParaRPr kumimoji="0" lang="en-GB" sz="3200" b="0" i="0" u="none" strike="noStrike" kern="1200" cap="none" spc="0" normalizeH="0" baseline="0" dirty="0">
              <a:ln>
                <a:noFill/>
              </a:ln>
              <a:solidFill>
                <a:srgbClr val="3C3C3B"/>
              </a:solidFill>
              <a:effectLst/>
              <a:uLnTx/>
              <a:uFillTx/>
              <a:latin typeface="Arial"/>
              <a:ea typeface="+mj-ea"/>
              <a:cs typeface="Arial"/>
            </a:endParaRPr>
          </a:p>
          <a:p>
            <a:r>
              <a:rPr lang="en-GB" sz="3200" dirty="0">
                <a:solidFill>
                  <a:srgbClr val="3C3C3B"/>
                </a:solidFill>
                <a:latin typeface="Arial"/>
                <a:ea typeface="+mj-ea"/>
                <a:cs typeface="Arial"/>
              </a:rPr>
              <a:t>Thanks to Marco </a:t>
            </a:r>
            <a:r>
              <a:rPr lang="en-GB" sz="3200" dirty="0" err="1">
                <a:solidFill>
                  <a:srgbClr val="3C3C3B"/>
                </a:solidFill>
                <a:latin typeface="Arial"/>
                <a:ea typeface="+mj-ea"/>
                <a:cs typeface="Arial"/>
              </a:rPr>
              <a:t>Matricardi</a:t>
            </a:r>
            <a:r>
              <a:rPr lang="en-GB" sz="3200" dirty="0">
                <a:solidFill>
                  <a:srgbClr val="3C3C3B"/>
                </a:solidFill>
                <a:latin typeface="Arial"/>
                <a:ea typeface="+mj-ea"/>
                <a:cs typeface="Arial"/>
              </a:rPr>
              <a:t> and Robin Hogan for useful discussions.</a:t>
            </a:r>
            <a:endParaRPr kumimoji="0" lang="en-GB" sz="3200" b="0" i="0" u="none" strike="noStrike" kern="1200" cap="none" spc="0" normalizeH="0" baseline="0" dirty="0">
              <a:ln>
                <a:noFill/>
              </a:ln>
              <a:solidFill>
                <a:srgbClr val="3C3C3B"/>
              </a:solidFill>
              <a:effectLst/>
              <a:uLnTx/>
              <a:uFillTx/>
              <a:latin typeface="Arial"/>
              <a:ea typeface="+mj-ea"/>
              <a:cs typeface="Arial"/>
            </a:endParaRPr>
          </a:p>
        </p:txBody>
      </p:sp>
      <p:sp>
        <p:nvSpPr>
          <p:cNvPr id="191" name="TextBox 190">
            <a:extLst>
              <a:ext uri="{FF2B5EF4-FFF2-40B4-BE49-F238E27FC236}">
                <a16:creationId xmlns:a16="http://schemas.microsoft.com/office/drawing/2014/main" id="{D613202B-E58B-0554-5441-86F321DA2945}"/>
              </a:ext>
            </a:extLst>
          </p:cNvPr>
          <p:cNvSpPr txBox="1"/>
          <p:nvPr/>
        </p:nvSpPr>
        <p:spPr>
          <a:xfrm>
            <a:off x="14149873" y="6136291"/>
            <a:ext cx="845388" cy="769441"/>
          </a:xfrm>
          <a:prstGeom prst="rect">
            <a:avLst/>
          </a:prstGeom>
          <a:noFill/>
        </p:spPr>
        <p:txBody>
          <a:bodyPr wrap="square" rtlCol="0">
            <a:spAutoFit/>
          </a:bodyPr>
          <a:lstStyle/>
          <a:p>
            <a:r>
              <a:rPr lang="en-GB" sz="4400" dirty="0"/>
              <a:t>1</a:t>
            </a:r>
          </a:p>
        </p:txBody>
      </p:sp>
      <p:sp>
        <p:nvSpPr>
          <p:cNvPr id="192" name="TextBox 191">
            <a:extLst>
              <a:ext uri="{FF2B5EF4-FFF2-40B4-BE49-F238E27FC236}">
                <a16:creationId xmlns:a16="http://schemas.microsoft.com/office/drawing/2014/main" id="{253E6A8F-3836-8072-1A60-E7154504C4DB}"/>
              </a:ext>
            </a:extLst>
          </p:cNvPr>
          <p:cNvSpPr txBox="1"/>
          <p:nvPr/>
        </p:nvSpPr>
        <p:spPr>
          <a:xfrm>
            <a:off x="28968503" y="6116595"/>
            <a:ext cx="845388" cy="769441"/>
          </a:xfrm>
          <a:prstGeom prst="rect">
            <a:avLst/>
          </a:prstGeom>
          <a:noFill/>
        </p:spPr>
        <p:txBody>
          <a:bodyPr wrap="square" rtlCol="0">
            <a:spAutoFit/>
          </a:bodyPr>
          <a:lstStyle/>
          <a:p>
            <a:r>
              <a:rPr lang="en-GB" sz="4400" dirty="0"/>
              <a:t>2</a:t>
            </a:r>
          </a:p>
        </p:txBody>
      </p:sp>
      <p:sp>
        <p:nvSpPr>
          <p:cNvPr id="193" name="TextBox 192">
            <a:extLst>
              <a:ext uri="{FF2B5EF4-FFF2-40B4-BE49-F238E27FC236}">
                <a16:creationId xmlns:a16="http://schemas.microsoft.com/office/drawing/2014/main" id="{B0E70B24-55B7-DF94-C45B-961D251D1186}"/>
              </a:ext>
            </a:extLst>
          </p:cNvPr>
          <p:cNvSpPr txBox="1"/>
          <p:nvPr/>
        </p:nvSpPr>
        <p:spPr>
          <a:xfrm>
            <a:off x="29154182" y="15728454"/>
            <a:ext cx="845388" cy="769441"/>
          </a:xfrm>
          <a:prstGeom prst="rect">
            <a:avLst/>
          </a:prstGeom>
          <a:noFill/>
        </p:spPr>
        <p:txBody>
          <a:bodyPr wrap="square" rtlCol="0">
            <a:spAutoFit/>
          </a:bodyPr>
          <a:lstStyle/>
          <a:p>
            <a:r>
              <a:rPr lang="en-GB" sz="4400" dirty="0"/>
              <a:t>3</a:t>
            </a:r>
          </a:p>
        </p:txBody>
      </p:sp>
      <p:sp>
        <p:nvSpPr>
          <p:cNvPr id="194" name="TextBox 193">
            <a:extLst>
              <a:ext uri="{FF2B5EF4-FFF2-40B4-BE49-F238E27FC236}">
                <a16:creationId xmlns:a16="http://schemas.microsoft.com/office/drawing/2014/main" id="{5F2B0770-F042-281A-2286-C826DAF13FB1}"/>
              </a:ext>
            </a:extLst>
          </p:cNvPr>
          <p:cNvSpPr txBox="1"/>
          <p:nvPr/>
        </p:nvSpPr>
        <p:spPr>
          <a:xfrm>
            <a:off x="14172100" y="23941263"/>
            <a:ext cx="845388" cy="769441"/>
          </a:xfrm>
          <a:prstGeom prst="rect">
            <a:avLst/>
          </a:prstGeom>
          <a:noFill/>
        </p:spPr>
        <p:txBody>
          <a:bodyPr wrap="square" rtlCol="0">
            <a:spAutoFit/>
          </a:bodyPr>
          <a:lstStyle/>
          <a:p>
            <a:r>
              <a:rPr lang="en-GB" sz="4400" dirty="0"/>
              <a:t>4</a:t>
            </a:r>
          </a:p>
        </p:txBody>
      </p:sp>
      <p:sp>
        <p:nvSpPr>
          <p:cNvPr id="195" name="TextBox 194">
            <a:extLst>
              <a:ext uri="{FF2B5EF4-FFF2-40B4-BE49-F238E27FC236}">
                <a16:creationId xmlns:a16="http://schemas.microsoft.com/office/drawing/2014/main" id="{32B4EB2A-2ADB-0949-73D5-57D57FE282AA}"/>
              </a:ext>
            </a:extLst>
          </p:cNvPr>
          <p:cNvSpPr txBox="1"/>
          <p:nvPr/>
        </p:nvSpPr>
        <p:spPr>
          <a:xfrm>
            <a:off x="28950441" y="23941263"/>
            <a:ext cx="845388" cy="769441"/>
          </a:xfrm>
          <a:prstGeom prst="rect">
            <a:avLst/>
          </a:prstGeom>
          <a:noFill/>
        </p:spPr>
        <p:txBody>
          <a:bodyPr wrap="square" rtlCol="0">
            <a:spAutoFit/>
          </a:bodyPr>
          <a:lstStyle/>
          <a:p>
            <a:r>
              <a:rPr lang="en-GB" sz="4400" dirty="0"/>
              <a:t>5</a:t>
            </a:r>
          </a:p>
        </p:txBody>
      </p:sp>
      <p:sp>
        <p:nvSpPr>
          <p:cNvPr id="196" name="TextBox 195">
            <a:extLst>
              <a:ext uri="{FF2B5EF4-FFF2-40B4-BE49-F238E27FC236}">
                <a16:creationId xmlns:a16="http://schemas.microsoft.com/office/drawing/2014/main" id="{019C4FED-D2E7-F309-FA39-1DE8FA2E9267}"/>
              </a:ext>
            </a:extLst>
          </p:cNvPr>
          <p:cNvSpPr txBox="1"/>
          <p:nvPr/>
        </p:nvSpPr>
        <p:spPr>
          <a:xfrm>
            <a:off x="29037663" y="31188224"/>
            <a:ext cx="845388" cy="769441"/>
          </a:xfrm>
          <a:prstGeom prst="rect">
            <a:avLst/>
          </a:prstGeom>
          <a:noFill/>
        </p:spPr>
        <p:txBody>
          <a:bodyPr wrap="square" rtlCol="0">
            <a:spAutoFit/>
          </a:bodyPr>
          <a:lstStyle/>
          <a:p>
            <a:r>
              <a:rPr lang="en-GB" sz="4400" dirty="0"/>
              <a:t>6</a:t>
            </a:r>
          </a:p>
        </p:txBody>
      </p:sp>
      <p:sp>
        <p:nvSpPr>
          <p:cNvPr id="197" name="TextBox 196">
            <a:extLst>
              <a:ext uri="{FF2B5EF4-FFF2-40B4-BE49-F238E27FC236}">
                <a16:creationId xmlns:a16="http://schemas.microsoft.com/office/drawing/2014/main" id="{5518544B-B59E-9E16-4EB9-1CD2E36426B3}"/>
              </a:ext>
            </a:extLst>
          </p:cNvPr>
          <p:cNvSpPr txBox="1"/>
          <p:nvPr/>
        </p:nvSpPr>
        <p:spPr>
          <a:xfrm>
            <a:off x="29038853" y="37588962"/>
            <a:ext cx="845388" cy="769441"/>
          </a:xfrm>
          <a:prstGeom prst="rect">
            <a:avLst/>
          </a:prstGeom>
          <a:noFill/>
        </p:spPr>
        <p:txBody>
          <a:bodyPr wrap="square" rtlCol="0">
            <a:spAutoFit/>
          </a:bodyPr>
          <a:lstStyle/>
          <a:p>
            <a:r>
              <a:rPr lang="en-GB" sz="4400" dirty="0"/>
              <a:t>7</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BE5B23F872F249BA78B9EED1161059" ma:contentTypeVersion="10" ma:contentTypeDescription="Create a new document." ma:contentTypeScope="" ma:versionID="1fa27b745351314d8010ee49ca2e49fe">
  <xsd:schema xmlns:xsd="http://www.w3.org/2001/XMLSchema" xmlns:xs="http://www.w3.org/2001/XMLSchema" xmlns:p="http://schemas.microsoft.com/office/2006/metadata/properties" xmlns:ns2="34da5c7c-42ce-4f97-8e89-5ab6a0675279" xmlns:ns3="3b715c95-b911-42b3-8126-9e6d7eb3f0dc" targetNamespace="http://schemas.microsoft.com/office/2006/metadata/properties" ma:root="true" ma:fieldsID="0e734e230ef03c0de02afe0ec1c58333" ns2:_="" ns3:_="">
    <xsd:import namespace="34da5c7c-42ce-4f97-8e89-5ab6a0675279"/>
    <xsd:import namespace="3b715c95-b911-42b3-8126-9e6d7eb3f0dc"/>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element ref="ns2:lcf76f155ced4ddcb4097134ff3c332f" minOccurs="0"/>
                <xsd:element ref="ns3:TaxCatchAll"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da5c7c-42ce-4f97-8e89-5ab6a06752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4cf7ce8-6a73-4870-b03b-717f0b586eb3"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b715c95-b911-42b3-8126-9e6d7eb3f0dc"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16a6648-1e96-4828-bd7b-a115050f65f6}" ma:internalName="TaxCatchAll" ma:showField="CatchAllData" ma:web="3b715c95-b911-42b3-8126-9e6d7eb3f0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b715c95-b911-42b3-8126-9e6d7eb3f0dc" xsi:nil="true"/>
    <lcf76f155ced4ddcb4097134ff3c332f xmlns="34da5c7c-42ce-4f97-8e89-5ab6a067527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16981AA-73E4-4A79-891A-28BE17EAA5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4da5c7c-42ce-4f97-8e89-5ab6a0675279"/>
    <ds:schemaRef ds:uri="3b715c95-b911-42b3-8126-9e6d7eb3f0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C1EA9D8-8F16-4E45-8ABF-263F6023F9A0}">
  <ds:schemaRefs>
    <ds:schemaRef ds:uri="http://schemas.microsoft.com/sharepoint/v3/contenttype/forms"/>
  </ds:schemaRefs>
</ds:datastoreItem>
</file>

<file path=customXml/itemProps3.xml><?xml version="1.0" encoding="utf-8"?>
<ds:datastoreItem xmlns:ds="http://schemas.openxmlformats.org/officeDocument/2006/customXml" ds:itemID="{56CDE526-203E-4323-9433-31D029461AC6}">
  <ds:schemaRefs>
    <ds:schemaRef ds:uri="http://schemas.microsoft.com/office/2006/documentManagement/types"/>
    <ds:schemaRef ds:uri="http://www.w3.org/XML/1998/namespace"/>
    <ds:schemaRef ds:uri="http://schemas.microsoft.com/office/infopath/2007/PartnerControls"/>
    <ds:schemaRef ds:uri="http://purl.org/dc/elements/1.1/"/>
    <ds:schemaRef ds:uri="http://purl.org/dc/terms/"/>
    <ds:schemaRef ds:uri="34da5c7c-42ce-4f97-8e89-5ab6a0675279"/>
    <ds:schemaRef ds:uri="http://schemas.microsoft.com/office/2006/metadata/properties"/>
    <ds:schemaRef ds:uri="http://schemas.openxmlformats.org/package/2006/metadata/core-properties"/>
    <ds:schemaRef ds:uri="3b715c95-b911-42b3-8126-9e6d7eb3f0dc"/>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37365</TotalTime>
  <Words>755</Words>
  <Application>Microsoft Macintosh PowerPoint</Application>
  <PresentationFormat>Custom</PresentationFormat>
  <Paragraphs>51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ECMWF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Hine</dc:creator>
  <cp:lastModifiedBy>Chris Burrows</cp:lastModifiedBy>
  <cp:revision>164</cp:revision>
  <cp:lastPrinted>2017-05-22T16:40:25Z</cp:lastPrinted>
  <dcterms:created xsi:type="dcterms:W3CDTF">2016-06-22T09:18:05Z</dcterms:created>
  <dcterms:modified xsi:type="dcterms:W3CDTF">2024-11-26T18:53:53Z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0x01010079BE5B23F872F249BA78B9EED1161059</vt:lpwstr>
  </property>
</Properties>
</file>